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374" r:id="rId2"/>
    <p:sldId id="373" r:id="rId3"/>
  </p:sldIdLst>
  <p:sldSz cx="9144000" cy="6858000" type="screen4x3"/>
  <p:notesSz cx="6858000" cy="9658350"/>
  <p:defaultTextStyle>
    <a:defPPr>
      <a:defRPr lang="en-US"/>
    </a:defPPr>
    <a:lvl1pPr algn="l" rtl="0" eaLnBrk="0" fontAlgn="base" hangingPunct="0">
      <a:spcBef>
        <a:spcPct val="0"/>
      </a:spcBef>
      <a:spcAft>
        <a:spcPct val="0"/>
      </a:spcAft>
      <a:defRPr sz="2400" kern="1200">
        <a:solidFill>
          <a:schemeClr val="tx1"/>
        </a:solidFill>
        <a:latin typeface="Arial Rounded MT Bold"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Rounded MT Bold"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Rounded MT Bold"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Rounded MT Bold"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Rounded MT Bold" pitchFamily="34" charset="0"/>
        <a:ea typeface="MS PGothic" pitchFamily="34" charset="-128"/>
        <a:cs typeface="+mn-cs"/>
      </a:defRPr>
    </a:lvl5pPr>
    <a:lvl6pPr marL="2286000" algn="l" defTabSz="914400" rtl="0" eaLnBrk="1" latinLnBrk="0" hangingPunct="1">
      <a:defRPr sz="2400" kern="1200">
        <a:solidFill>
          <a:schemeClr val="tx1"/>
        </a:solidFill>
        <a:latin typeface="Arial Rounded MT Bold" pitchFamily="34" charset="0"/>
        <a:ea typeface="MS PGothic" pitchFamily="34" charset="-128"/>
        <a:cs typeface="+mn-cs"/>
      </a:defRPr>
    </a:lvl6pPr>
    <a:lvl7pPr marL="2743200" algn="l" defTabSz="914400" rtl="0" eaLnBrk="1" latinLnBrk="0" hangingPunct="1">
      <a:defRPr sz="2400" kern="1200">
        <a:solidFill>
          <a:schemeClr val="tx1"/>
        </a:solidFill>
        <a:latin typeface="Arial Rounded MT Bold" pitchFamily="34" charset="0"/>
        <a:ea typeface="MS PGothic" pitchFamily="34" charset="-128"/>
        <a:cs typeface="+mn-cs"/>
      </a:defRPr>
    </a:lvl7pPr>
    <a:lvl8pPr marL="3200400" algn="l" defTabSz="914400" rtl="0" eaLnBrk="1" latinLnBrk="0" hangingPunct="1">
      <a:defRPr sz="2400" kern="1200">
        <a:solidFill>
          <a:schemeClr val="tx1"/>
        </a:solidFill>
        <a:latin typeface="Arial Rounded MT Bold" pitchFamily="34" charset="0"/>
        <a:ea typeface="MS PGothic" pitchFamily="34" charset="-128"/>
        <a:cs typeface="+mn-cs"/>
      </a:defRPr>
    </a:lvl8pPr>
    <a:lvl9pPr marL="3657600" algn="l" defTabSz="914400" rtl="0" eaLnBrk="1" latinLnBrk="0" hangingPunct="1">
      <a:defRPr sz="2400" kern="1200">
        <a:solidFill>
          <a:schemeClr val="tx1"/>
        </a:solidFill>
        <a:latin typeface="Arial Rounded MT Bold"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42">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D9B"/>
    <a:srgbClr val="006600"/>
    <a:srgbClr val="8686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00" autoAdjust="0"/>
    <p:restoredTop sz="94660"/>
  </p:normalViewPr>
  <p:slideViewPr>
    <p:cSldViewPr>
      <p:cViewPr varScale="1">
        <p:scale>
          <a:sx n="78" d="100"/>
          <a:sy n="78" d="100"/>
        </p:scale>
        <p:origin x="1531"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6" d="100"/>
          <a:sy n="46" d="100"/>
        </p:scale>
        <p:origin x="-3078" y="-114"/>
      </p:cViewPr>
      <p:guideLst>
        <p:guide orient="horz" pos="3042"/>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89550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2600"/>
          </a:xfrm>
          <a:prstGeom prst="rect">
            <a:avLst/>
          </a:prstGeom>
        </p:spPr>
        <p:txBody>
          <a:bodyPr vert="horz" lIns="91440" tIns="45720" rIns="91440" bIns="45720" rtlCol="0"/>
          <a:lstStyle>
            <a:lvl1pPr algn="l">
              <a:spcBef>
                <a:spcPct val="20000"/>
              </a:spcBef>
              <a:buFont typeface="Wingdings" panose="05000000000000000000" pitchFamily="2" charset="2"/>
              <a:buChar char="•"/>
              <a:defRPr sz="1200">
                <a:latin typeface="Arial Rounded MT Bold" panose="020F0704030504030204" pitchFamily="34" charset="0"/>
                <a:ea typeface="+mn-ea"/>
              </a:defRPr>
            </a:lvl1pPr>
          </a:lstStyle>
          <a:p>
            <a:pPr>
              <a:defRPr/>
            </a:pPr>
            <a:endParaRPr lang="it-IT"/>
          </a:p>
        </p:txBody>
      </p:sp>
      <p:sp>
        <p:nvSpPr>
          <p:cNvPr id="3" name="Date Placeholder 2"/>
          <p:cNvSpPr>
            <a:spLocks noGrp="1"/>
          </p:cNvSpPr>
          <p:nvPr>
            <p:ph type="dt" idx="1"/>
          </p:nvPr>
        </p:nvSpPr>
        <p:spPr>
          <a:xfrm>
            <a:off x="3884613" y="0"/>
            <a:ext cx="2971800" cy="482600"/>
          </a:xfrm>
          <a:prstGeom prst="rect">
            <a:avLst/>
          </a:prstGeom>
        </p:spPr>
        <p:txBody>
          <a:bodyPr vert="horz" wrap="square" lIns="91440" tIns="45720" rIns="91440" bIns="45720" numCol="1" anchor="t" anchorCtr="0" compatLnSpc="1">
            <a:prstTxWarp prst="textNoShape">
              <a:avLst/>
            </a:prstTxWarp>
          </a:bodyPr>
          <a:lstStyle>
            <a:lvl1pPr algn="r">
              <a:spcBef>
                <a:spcPct val="20000"/>
              </a:spcBef>
              <a:buFont typeface="Wingdings" panose="05000000000000000000" pitchFamily="2" charset="2"/>
              <a:buChar char="•"/>
              <a:defRPr sz="1200"/>
            </a:lvl1pPr>
          </a:lstStyle>
          <a:p>
            <a:pPr>
              <a:defRPr/>
            </a:pPr>
            <a:fld id="{79BAE836-814C-475C-924E-C67FBCE68244}" type="datetimeFigureOut">
              <a:rPr lang="it-IT" altLang="it-IT"/>
              <a:pPr>
                <a:defRPr/>
              </a:pPr>
              <a:t>06/05/2021</a:t>
            </a:fld>
            <a:endParaRPr lang="it-IT" altLang="it-IT"/>
          </a:p>
        </p:txBody>
      </p:sp>
      <p:sp>
        <p:nvSpPr>
          <p:cNvPr id="4" name="Slide Image Placeholder 3"/>
          <p:cNvSpPr>
            <a:spLocks noGrp="1" noRot="1" noChangeAspect="1"/>
          </p:cNvSpPr>
          <p:nvPr>
            <p:ph type="sldImg" idx="2"/>
          </p:nvPr>
        </p:nvSpPr>
        <p:spPr>
          <a:xfrm>
            <a:off x="1014413" y="723900"/>
            <a:ext cx="4829175" cy="3622675"/>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Notes Placeholder 4"/>
          <p:cNvSpPr>
            <a:spLocks noGrp="1"/>
          </p:cNvSpPr>
          <p:nvPr>
            <p:ph type="body" sz="quarter" idx="3"/>
          </p:nvPr>
        </p:nvSpPr>
        <p:spPr>
          <a:xfrm>
            <a:off x="685800" y="4587875"/>
            <a:ext cx="5486400" cy="434657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it-IT" noProof="0"/>
          </a:p>
        </p:txBody>
      </p:sp>
      <p:sp>
        <p:nvSpPr>
          <p:cNvPr id="6" name="Footer Placeholder 5"/>
          <p:cNvSpPr>
            <a:spLocks noGrp="1"/>
          </p:cNvSpPr>
          <p:nvPr>
            <p:ph type="ftr" sz="quarter" idx="4"/>
          </p:nvPr>
        </p:nvSpPr>
        <p:spPr>
          <a:xfrm>
            <a:off x="0" y="9174163"/>
            <a:ext cx="2971800" cy="482600"/>
          </a:xfrm>
          <a:prstGeom prst="rect">
            <a:avLst/>
          </a:prstGeom>
        </p:spPr>
        <p:txBody>
          <a:bodyPr vert="horz" lIns="91440" tIns="45720" rIns="91440" bIns="45720" rtlCol="0" anchor="b"/>
          <a:lstStyle>
            <a:lvl1pPr algn="l">
              <a:spcBef>
                <a:spcPct val="20000"/>
              </a:spcBef>
              <a:buFont typeface="Wingdings" panose="05000000000000000000" pitchFamily="2" charset="2"/>
              <a:buChar char="•"/>
              <a:defRPr sz="1200">
                <a:latin typeface="Arial Rounded MT Bold" panose="020F0704030504030204" pitchFamily="34" charset="0"/>
                <a:ea typeface="+mn-ea"/>
              </a:defRPr>
            </a:lvl1pPr>
          </a:lstStyle>
          <a:p>
            <a:pPr>
              <a:defRPr/>
            </a:pPr>
            <a:endParaRPr lang="it-IT"/>
          </a:p>
        </p:txBody>
      </p:sp>
      <p:sp>
        <p:nvSpPr>
          <p:cNvPr id="7" name="Slide Number Placeholder 6"/>
          <p:cNvSpPr>
            <a:spLocks noGrp="1"/>
          </p:cNvSpPr>
          <p:nvPr>
            <p:ph type="sldNum" sz="quarter" idx="5"/>
          </p:nvPr>
        </p:nvSpPr>
        <p:spPr>
          <a:xfrm>
            <a:off x="3884613" y="9174163"/>
            <a:ext cx="2971800" cy="482600"/>
          </a:xfrm>
          <a:prstGeom prst="rect">
            <a:avLst/>
          </a:prstGeom>
        </p:spPr>
        <p:txBody>
          <a:bodyPr vert="horz" wrap="square" lIns="91440" tIns="45720" rIns="91440" bIns="45720" numCol="1" anchor="b" anchorCtr="0" compatLnSpc="1">
            <a:prstTxWarp prst="textNoShape">
              <a:avLst/>
            </a:prstTxWarp>
          </a:bodyPr>
          <a:lstStyle>
            <a:lvl1pPr algn="r">
              <a:spcBef>
                <a:spcPct val="20000"/>
              </a:spcBef>
              <a:buFont typeface="Wingdings" pitchFamily="2" charset="2"/>
              <a:buChar char="•"/>
              <a:defRPr sz="1200"/>
            </a:lvl1pPr>
          </a:lstStyle>
          <a:p>
            <a:fld id="{3C3A6BAE-A4BA-4C22-91FA-A625F43C434C}" type="slidenum">
              <a:rPr lang="it-IT" altLang="it-IT"/>
              <a:pPr/>
              <a:t>‹N›</a:t>
            </a:fld>
            <a:endParaRPr lang="it-IT" altLang="it-IT"/>
          </a:p>
        </p:txBody>
      </p:sp>
    </p:spTree>
    <p:extLst>
      <p:ext uri="{BB962C8B-B14F-4D97-AF65-F5344CB8AC3E}">
        <p14:creationId xmlns:p14="http://schemas.microsoft.com/office/powerpoint/2010/main" val="2047013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2800"/>
            </a:lvl1pPr>
          </a:lstStyle>
          <a:p>
            <a:r>
              <a:rPr lang="en-US" dirty="0"/>
              <a:t>Click to edit Master title style</a:t>
            </a:r>
            <a:endParaRPr lang="it-IT"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000"/>
            </a:lvl1pPr>
          </a:lstStyle>
          <a:p>
            <a:r>
              <a:rPr lang="en-US" dirty="0"/>
              <a:t>Click to edit Master title style</a:t>
            </a:r>
            <a:endParaRPr lang="it-IT" dirty="0"/>
          </a:p>
        </p:txBody>
      </p:sp>
      <p:sp>
        <p:nvSpPr>
          <p:cNvPr id="3" name="Content Placeholder 2"/>
          <p:cNvSpPr>
            <a:spLocks noGrp="1"/>
          </p:cNvSpPr>
          <p:nvPr>
            <p:ph idx="1"/>
          </p:nvPr>
        </p:nvSpPr>
        <p:spPr/>
        <p:txBody>
          <a:bodyPr/>
          <a:lstStyle>
            <a:lvl1pPr>
              <a:lnSpc>
                <a:spcPct val="100000"/>
              </a:lnSpc>
              <a:defRPr sz="2000"/>
            </a:lvl1pPr>
            <a:lvl2pPr>
              <a:lnSpc>
                <a:spcPct val="100000"/>
              </a:lnSpc>
              <a:defRPr sz="1800"/>
            </a:lvl2pPr>
            <a:lvl3pPr>
              <a:lnSpc>
                <a:spcPct val="100000"/>
              </a:lnSpc>
              <a:defRPr sz="1600"/>
            </a:lvl3pPr>
            <a:lvl4pPr>
              <a:lnSpc>
                <a:spcPct val="100000"/>
              </a:lnSpc>
              <a:defRPr sz="1400"/>
            </a:lvl4pPr>
            <a:lvl5pPr>
              <a:lnSpc>
                <a:spcPct val="100000"/>
              </a:lnSpc>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1600" b="1" cap="all"/>
            </a:lvl1pPr>
          </a:lstStyle>
          <a:p>
            <a:r>
              <a:rPr lang="en-US" dirty="0"/>
              <a:t>Click to edit Master title style</a:t>
            </a:r>
            <a:endParaRPr lang="it-IT"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2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t-IT"/>
          </a:p>
        </p:txBody>
      </p:sp>
      <p:sp>
        <p:nvSpPr>
          <p:cNvPr id="3" name="Content Placeholder 2"/>
          <p:cNvSpPr>
            <a:spLocks noGrp="1"/>
          </p:cNvSpPr>
          <p:nvPr>
            <p:ph sz="half" idx="1"/>
          </p:nvPr>
        </p:nvSpPr>
        <p:spPr>
          <a:xfrm>
            <a:off x="304800" y="1447800"/>
            <a:ext cx="4229100" cy="4572000"/>
          </a:xfrm>
        </p:spPr>
        <p:txBody>
          <a:bodyPr/>
          <a:lstStyle>
            <a:lvl1pPr>
              <a:lnSpc>
                <a:spcPct val="100000"/>
              </a:lnSpc>
              <a:defRPr sz="1800"/>
            </a:lvl1pPr>
            <a:lvl2pPr>
              <a:lnSpc>
                <a:spcPct val="100000"/>
              </a:lnSpc>
              <a:defRPr sz="1600"/>
            </a:lvl2pPr>
            <a:lvl3pPr>
              <a:lnSpc>
                <a:spcPct val="100000"/>
              </a:lnSpc>
              <a:defRPr sz="1400"/>
            </a:lvl3pPr>
            <a:lvl4pPr>
              <a:lnSpc>
                <a:spcPct val="100000"/>
              </a:lnSpc>
              <a:defRPr sz="1200"/>
            </a:lvl4pPr>
            <a:lvl5pPr>
              <a:lnSpc>
                <a:spcPct val="100000"/>
              </a:lnSpc>
              <a:defRPr sz="1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
        <p:nvSpPr>
          <p:cNvPr id="4" name="Content Placeholder 3"/>
          <p:cNvSpPr>
            <a:spLocks noGrp="1"/>
          </p:cNvSpPr>
          <p:nvPr>
            <p:ph sz="half" idx="2"/>
          </p:nvPr>
        </p:nvSpPr>
        <p:spPr>
          <a:xfrm>
            <a:off x="4686300" y="1447800"/>
            <a:ext cx="4229100" cy="4572000"/>
          </a:xfrm>
        </p:spPr>
        <p:txBody>
          <a:bodyPr/>
          <a:lstStyle>
            <a:lvl1pPr>
              <a:lnSpc>
                <a:spcPct val="100000"/>
              </a:lnSpc>
              <a:defRPr sz="1800"/>
            </a:lvl1pPr>
            <a:lvl2pPr>
              <a:lnSpc>
                <a:spcPct val="100000"/>
              </a:lnSpc>
              <a:defRPr sz="1600"/>
            </a:lvl2pPr>
            <a:lvl3pPr>
              <a:lnSpc>
                <a:spcPct val="100000"/>
              </a:lnSpc>
              <a:defRPr sz="1400"/>
            </a:lvl3pPr>
            <a:lvl4pPr>
              <a:lnSpc>
                <a:spcPct val="100000"/>
              </a:lnSpc>
              <a:defRPr sz="1200"/>
            </a:lvl4pPr>
            <a:lvl5pPr>
              <a:lnSpc>
                <a:spcPct val="100000"/>
              </a:lnSpc>
              <a:defRPr sz="1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576" y="4800600"/>
            <a:ext cx="7776864" cy="566738"/>
          </a:xfrm>
        </p:spPr>
        <p:txBody>
          <a:bodyPr anchor="b"/>
          <a:lstStyle>
            <a:lvl1pPr algn="l">
              <a:defRPr sz="2000" b="1"/>
            </a:lvl1pPr>
          </a:lstStyle>
          <a:p>
            <a:r>
              <a:rPr lang="en-US"/>
              <a:t>Click to edit Master title style</a:t>
            </a:r>
            <a:endParaRPr lang="it-IT"/>
          </a:p>
        </p:txBody>
      </p:sp>
      <p:sp>
        <p:nvSpPr>
          <p:cNvPr id="3" name="Picture Placeholder 2"/>
          <p:cNvSpPr>
            <a:spLocks noGrp="1"/>
          </p:cNvSpPr>
          <p:nvPr>
            <p:ph type="pic" idx="1"/>
          </p:nvPr>
        </p:nvSpPr>
        <p:spPr>
          <a:xfrm>
            <a:off x="755576" y="980728"/>
            <a:ext cx="7776864" cy="374441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Text Placeholder 3"/>
          <p:cNvSpPr>
            <a:spLocks noGrp="1"/>
          </p:cNvSpPr>
          <p:nvPr>
            <p:ph type="body" sz="half" idx="2"/>
          </p:nvPr>
        </p:nvSpPr>
        <p:spPr>
          <a:xfrm>
            <a:off x="755576" y="5439346"/>
            <a:ext cx="7776864" cy="653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2"/>
          <p:cNvSpPr>
            <a:spLocks noChangeArrowheads="1"/>
          </p:cNvSpPr>
          <p:nvPr userDrawn="1"/>
        </p:nvSpPr>
        <p:spPr bwMode="auto">
          <a:xfrm>
            <a:off x="-36513" y="6130925"/>
            <a:ext cx="9194801" cy="431800"/>
          </a:xfrm>
          <a:prstGeom prst="rect">
            <a:avLst/>
          </a:prstGeom>
          <a:solidFill>
            <a:srgbClr val="C00000"/>
          </a:solidFill>
          <a:ln>
            <a:noFill/>
          </a:ln>
        </p:spPr>
        <p:txBody>
          <a:bodyPr/>
          <a:lstStyle>
            <a:lvl1pPr>
              <a:defRPr sz="2400">
                <a:solidFill>
                  <a:schemeClr val="tx1"/>
                </a:solidFill>
                <a:latin typeface="Arial Rounded MT Bold" panose="020F0704030504030204" pitchFamily="34" charset="0"/>
              </a:defRPr>
            </a:lvl1pPr>
            <a:lvl2pPr marL="742950" indent="-285750">
              <a:defRPr sz="2400">
                <a:solidFill>
                  <a:schemeClr val="tx1"/>
                </a:solidFill>
                <a:latin typeface="Arial Rounded MT Bold" panose="020F0704030504030204" pitchFamily="34" charset="0"/>
              </a:defRPr>
            </a:lvl2pPr>
            <a:lvl3pPr marL="1143000" indent="-228600">
              <a:defRPr sz="2400">
                <a:solidFill>
                  <a:schemeClr val="tx1"/>
                </a:solidFill>
                <a:latin typeface="Arial Rounded MT Bold" panose="020F0704030504030204" pitchFamily="34" charset="0"/>
              </a:defRPr>
            </a:lvl3pPr>
            <a:lvl4pPr marL="1600200" indent="-228600">
              <a:defRPr sz="2400">
                <a:solidFill>
                  <a:schemeClr val="tx1"/>
                </a:solidFill>
                <a:latin typeface="Arial Rounded MT Bold" panose="020F0704030504030204" pitchFamily="34" charset="0"/>
              </a:defRPr>
            </a:lvl4pPr>
            <a:lvl5pPr marL="2057400" indent="-228600">
              <a:defRPr sz="2400">
                <a:solidFill>
                  <a:schemeClr val="tx1"/>
                </a:solidFill>
                <a:latin typeface="Arial Rounded MT Bold" panose="020F0704030504030204" pitchFamily="34" charset="0"/>
              </a:defRPr>
            </a:lvl5pPr>
            <a:lvl6pPr marL="2514600" indent="-228600" eaLnBrk="0" fontAlgn="base" hangingPunct="0">
              <a:spcBef>
                <a:spcPct val="0"/>
              </a:spcBef>
              <a:spcAft>
                <a:spcPct val="0"/>
              </a:spcAft>
              <a:defRPr sz="2400">
                <a:solidFill>
                  <a:schemeClr val="tx1"/>
                </a:solidFill>
                <a:latin typeface="Arial Rounded MT Bold" panose="020F0704030504030204" pitchFamily="34" charset="0"/>
              </a:defRPr>
            </a:lvl6pPr>
            <a:lvl7pPr marL="2971800" indent="-228600" eaLnBrk="0" fontAlgn="base" hangingPunct="0">
              <a:spcBef>
                <a:spcPct val="0"/>
              </a:spcBef>
              <a:spcAft>
                <a:spcPct val="0"/>
              </a:spcAft>
              <a:defRPr sz="2400">
                <a:solidFill>
                  <a:schemeClr val="tx1"/>
                </a:solidFill>
                <a:latin typeface="Arial Rounded MT Bold" panose="020F0704030504030204" pitchFamily="34" charset="0"/>
              </a:defRPr>
            </a:lvl7pPr>
            <a:lvl8pPr marL="3429000" indent="-228600" eaLnBrk="0" fontAlgn="base" hangingPunct="0">
              <a:spcBef>
                <a:spcPct val="0"/>
              </a:spcBef>
              <a:spcAft>
                <a:spcPct val="0"/>
              </a:spcAft>
              <a:defRPr sz="2400">
                <a:solidFill>
                  <a:schemeClr val="tx1"/>
                </a:solidFill>
                <a:latin typeface="Arial Rounded MT Bold" panose="020F0704030504030204" pitchFamily="34" charset="0"/>
              </a:defRPr>
            </a:lvl8pPr>
            <a:lvl9pPr marL="3886200" indent="-228600" eaLnBrk="0" fontAlgn="base" hangingPunct="0">
              <a:spcBef>
                <a:spcPct val="0"/>
              </a:spcBef>
              <a:spcAft>
                <a:spcPct val="0"/>
              </a:spcAft>
              <a:defRPr sz="2400">
                <a:solidFill>
                  <a:schemeClr val="tx1"/>
                </a:solidFill>
                <a:latin typeface="Arial Rounded MT Bold" panose="020F0704030504030204" pitchFamily="34" charset="0"/>
              </a:defRPr>
            </a:lvl9pPr>
          </a:lstStyle>
          <a:p>
            <a:pPr>
              <a:spcBef>
                <a:spcPct val="20000"/>
              </a:spcBef>
              <a:buFont typeface="Wingdings" panose="05000000000000000000" pitchFamily="2" charset="2"/>
              <a:buChar char="•"/>
              <a:defRPr/>
            </a:pPr>
            <a:endParaRPr lang="it-IT" altLang="it-IT">
              <a:ea typeface="+mn-ea"/>
            </a:endParaRPr>
          </a:p>
        </p:txBody>
      </p:sp>
      <p:sp>
        <p:nvSpPr>
          <p:cNvPr id="1027" name="Rectangle 2"/>
          <p:cNvSpPr>
            <a:spLocks noChangeArrowheads="1"/>
          </p:cNvSpPr>
          <p:nvPr userDrawn="1"/>
        </p:nvSpPr>
        <p:spPr bwMode="auto">
          <a:xfrm>
            <a:off x="-15875" y="260350"/>
            <a:ext cx="9159875" cy="431800"/>
          </a:xfrm>
          <a:prstGeom prst="rect">
            <a:avLst/>
          </a:prstGeom>
          <a:solidFill>
            <a:srgbClr val="C00000"/>
          </a:solidFill>
          <a:ln>
            <a:noFill/>
          </a:ln>
        </p:spPr>
        <p:txBody>
          <a:bodyPr/>
          <a:lstStyle>
            <a:lvl1pPr>
              <a:defRPr sz="2400">
                <a:solidFill>
                  <a:schemeClr val="tx1"/>
                </a:solidFill>
                <a:latin typeface="Arial Rounded MT Bold" panose="020F0704030504030204" pitchFamily="34" charset="0"/>
              </a:defRPr>
            </a:lvl1pPr>
            <a:lvl2pPr marL="742950" indent="-285750">
              <a:defRPr sz="2400">
                <a:solidFill>
                  <a:schemeClr val="tx1"/>
                </a:solidFill>
                <a:latin typeface="Arial Rounded MT Bold" panose="020F0704030504030204" pitchFamily="34" charset="0"/>
              </a:defRPr>
            </a:lvl2pPr>
            <a:lvl3pPr marL="1143000" indent="-228600">
              <a:defRPr sz="2400">
                <a:solidFill>
                  <a:schemeClr val="tx1"/>
                </a:solidFill>
                <a:latin typeface="Arial Rounded MT Bold" panose="020F0704030504030204" pitchFamily="34" charset="0"/>
              </a:defRPr>
            </a:lvl3pPr>
            <a:lvl4pPr marL="1600200" indent="-228600">
              <a:defRPr sz="2400">
                <a:solidFill>
                  <a:schemeClr val="tx1"/>
                </a:solidFill>
                <a:latin typeface="Arial Rounded MT Bold" panose="020F0704030504030204" pitchFamily="34" charset="0"/>
              </a:defRPr>
            </a:lvl4pPr>
            <a:lvl5pPr marL="2057400" indent="-228600">
              <a:defRPr sz="2400">
                <a:solidFill>
                  <a:schemeClr val="tx1"/>
                </a:solidFill>
                <a:latin typeface="Arial Rounded MT Bold" panose="020F0704030504030204" pitchFamily="34" charset="0"/>
              </a:defRPr>
            </a:lvl5pPr>
            <a:lvl6pPr marL="2514600" indent="-228600" eaLnBrk="0" fontAlgn="base" hangingPunct="0">
              <a:spcBef>
                <a:spcPct val="0"/>
              </a:spcBef>
              <a:spcAft>
                <a:spcPct val="0"/>
              </a:spcAft>
              <a:defRPr sz="2400">
                <a:solidFill>
                  <a:schemeClr val="tx1"/>
                </a:solidFill>
                <a:latin typeface="Arial Rounded MT Bold" panose="020F0704030504030204" pitchFamily="34" charset="0"/>
              </a:defRPr>
            </a:lvl6pPr>
            <a:lvl7pPr marL="2971800" indent="-228600" eaLnBrk="0" fontAlgn="base" hangingPunct="0">
              <a:spcBef>
                <a:spcPct val="0"/>
              </a:spcBef>
              <a:spcAft>
                <a:spcPct val="0"/>
              </a:spcAft>
              <a:defRPr sz="2400">
                <a:solidFill>
                  <a:schemeClr val="tx1"/>
                </a:solidFill>
                <a:latin typeface="Arial Rounded MT Bold" panose="020F0704030504030204" pitchFamily="34" charset="0"/>
              </a:defRPr>
            </a:lvl7pPr>
            <a:lvl8pPr marL="3429000" indent="-228600" eaLnBrk="0" fontAlgn="base" hangingPunct="0">
              <a:spcBef>
                <a:spcPct val="0"/>
              </a:spcBef>
              <a:spcAft>
                <a:spcPct val="0"/>
              </a:spcAft>
              <a:defRPr sz="2400">
                <a:solidFill>
                  <a:schemeClr val="tx1"/>
                </a:solidFill>
                <a:latin typeface="Arial Rounded MT Bold" panose="020F0704030504030204" pitchFamily="34" charset="0"/>
              </a:defRPr>
            </a:lvl8pPr>
            <a:lvl9pPr marL="3886200" indent="-228600" eaLnBrk="0" fontAlgn="base" hangingPunct="0">
              <a:spcBef>
                <a:spcPct val="0"/>
              </a:spcBef>
              <a:spcAft>
                <a:spcPct val="0"/>
              </a:spcAft>
              <a:defRPr sz="2400">
                <a:solidFill>
                  <a:schemeClr val="tx1"/>
                </a:solidFill>
                <a:latin typeface="Arial Rounded MT Bold" panose="020F0704030504030204" pitchFamily="34" charset="0"/>
              </a:defRPr>
            </a:lvl9pPr>
          </a:lstStyle>
          <a:p>
            <a:pPr>
              <a:spcBef>
                <a:spcPct val="20000"/>
              </a:spcBef>
              <a:buFont typeface="Wingdings" panose="05000000000000000000" pitchFamily="2" charset="2"/>
              <a:buChar char="•"/>
              <a:defRPr/>
            </a:pPr>
            <a:endParaRPr lang="it-IT" altLang="it-IT">
              <a:ea typeface="+mn-ea"/>
            </a:endParaRPr>
          </a:p>
        </p:txBody>
      </p:sp>
      <p:sp>
        <p:nvSpPr>
          <p:cNvPr id="1028" name="Rectangle 3"/>
          <p:cNvSpPr>
            <a:spLocks noGrp="1" noChangeArrowheads="1"/>
          </p:cNvSpPr>
          <p:nvPr>
            <p:ph type="body" idx="1"/>
          </p:nvPr>
        </p:nvSpPr>
        <p:spPr bwMode="auto">
          <a:xfrm>
            <a:off x="304800" y="1447800"/>
            <a:ext cx="8610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it-IT"/>
              <a:t>Fare clic per modificare gli stili del testo dello schema</a:t>
            </a:r>
          </a:p>
          <a:p>
            <a:pPr lvl="1"/>
            <a:r>
              <a:rPr lang="en-US" altLang="it-IT"/>
              <a:t>Secondo livello</a:t>
            </a:r>
          </a:p>
          <a:p>
            <a:pPr lvl="2"/>
            <a:r>
              <a:rPr lang="en-US" altLang="it-IT"/>
              <a:t>Terzo livello</a:t>
            </a:r>
          </a:p>
          <a:p>
            <a:pPr lvl="3"/>
            <a:r>
              <a:rPr lang="en-US" altLang="it-IT"/>
              <a:t>Quarto livello</a:t>
            </a:r>
          </a:p>
          <a:p>
            <a:pPr lvl="4"/>
            <a:r>
              <a:rPr lang="en-US" altLang="it-IT"/>
              <a:t>Quinto livello</a:t>
            </a:r>
          </a:p>
        </p:txBody>
      </p:sp>
      <p:sp>
        <p:nvSpPr>
          <p:cNvPr id="2" name="Rectangle 2"/>
          <p:cNvSpPr>
            <a:spLocks noGrp="1" noChangeArrowheads="1"/>
          </p:cNvSpPr>
          <p:nvPr>
            <p:ph type="title"/>
          </p:nvPr>
        </p:nvSpPr>
        <p:spPr bwMode="auto">
          <a:xfrm>
            <a:off x="3378200" y="457200"/>
            <a:ext cx="5638800" cy="685800"/>
          </a:xfrm>
          <a:prstGeom prst="rect">
            <a:avLst/>
          </a:prstGeom>
          <a:solidFill>
            <a:schemeClr val="bg1"/>
          </a:solidFill>
          <a:ln w="28575">
            <a:solidFill>
              <a:srgbClr val="0099CC"/>
            </a:solid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Fare </a:t>
            </a:r>
            <a:r>
              <a:rPr lang="en-US" dirty="0" err="1"/>
              <a:t>clic</a:t>
            </a:r>
            <a:r>
              <a:rPr lang="en-US" dirty="0"/>
              <a:t> per </a:t>
            </a:r>
            <a:r>
              <a:rPr lang="en-US" dirty="0" err="1"/>
              <a:t>modificare</a:t>
            </a:r>
            <a:r>
              <a:rPr lang="en-US" dirty="0"/>
              <a:t> lo stile del </a:t>
            </a:r>
            <a:r>
              <a:rPr lang="en-US" dirty="0" err="1"/>
              <a:t>titolo</a:t>
            </a:r>
            <a:r>
              <a:rPr lang="en-US" dirty="0"/>
              <a:t> </a:t>
            </a:r>
            <a:r>
              <a:rPr lang="en-US" dirty="0" err="1"/>
              <a:t>dello</a:t>
            </a:r>
            <a:r>
              <a:rPr lang="en-US" dirty="0"/>
              <a:t> schema</a:t>
            </a:r>
          </a:p>
        </p:txBody>
      </p:sp>
      <p:grpSp>
        <p:nvGrpSpPr>
          <p:cNvPr id="7" name="Group 84">
            <a:extLst>
              <a:ext uri="{FF2B5EF4-FFF2-40B4-BE49-F238E27FC236}">
                <a16:creationId xmlns:a16="http://schemas.microsoft.com/office/drawing/2014/main" id="{2DEA4F04-F524-429E-9700-E5CA2103583E}"/>
              </a:ext>
            </a:extLst>
          </p:cNvPr>
          <p:cNvGrpSpPr/>
          <p:nvPr userDrawn="1"/>
        </p:nvGrpSpPr>
        <p:grpSpPr>
          <a:xfrm>
            <a:off x="-7937" y="5978109"/>
            <a:ext cx="2347689" cy="735350"/>
            <a:chOff x="8401593" y="83074"/>
            <a:chExt cx="2347689" cy="735350"/>
          </a:xfrm>
        </p:grpSpPr>
        <p:pic>
          <p:nvPicPr>
            <p:cNvPr id="8" name="Picture 3">
              <a:extLst>
                <a:ext uri="{FF2B5EF4-FFF2-40B4-BE49-F238E27FC236}">
                  <a16:creationId xmlns:a16="http://schemas.microsoft.com/office/drawing/2014/main" id="{AA916EE9-4D00-41DB-B2C2-E935163B5996}"/>
                </a:ext>
              </a:extLst>
            </p:cNvPr>
            <p:cNvPicPr>
              <a:picLocks noChangeAspect="1" noChangeArrowheads="1"/>
            </p:cNvPicPr>
            <p:nvPr/>
          </p:nvPicPr>
          <p:blipFill>
            <a:blip r:embed="rId9" cstate="print"/>
            <a:srcRect/>
            <a:stretch>
              <a:fillRect/>
            </a:stretch>
          </p:blipFill>
          <p:spPr bwMode="auto">
            <a:xfrm>
              <a:off x="8401593" y="83074"/>
              <a:ext cx="791523" cy="735350"/>
            </a:xfrm>
            <a:prstGeom prst="rect">
              <a:avLst/>
            </a:prstGeom>
            <a:noFill/>
            <a:ln w="9525">
              <a:noFill/>
              <a:miter lim="800000"/>
              <a:headEnd/>
              <a:tailEnd/>
            </a:ln>
            <a:effectLst/>
          </p:spPr>
        </p:pic>
        <p:grpSp>
          <p:nvGrpSpPr>
            <p:cNvPr id="9" name="Group 86">
              <a:extLst>
                <a:ext uri="{FF2B5EF4-FFF2-40B4-BE49-F238E27FC236}">
                  <a16:creationId xmlns:a16="http://schemas.microsoft.com/office/drawing/2014/main" id="{5BAF7DBB-B55C-4D41-AFE5-C935E2D73F15}"/>
                </a:ext>
              </a:extLst>
            </p:cNvPr>
            <p:cNvGrpSpPr/>
            <p:nvPr userDrawn="1"/>
          </p:nvGrpSpPr>
          <p:grpSpPr>
            <a:xfrm>
              <a:off x="9036257" y="145303"/>
              <a:ext cx="1713025" cy="669156"/>
              <a:chOff x="9036257" y="145303"/>
              <a:chExt cx="1713025" cy="669156"/>
            </a:xfrm>
          </p:grpSpPr>
          <p:sp>
            <p:nvSpPr>
              <p:cNvPr id="10" name="TextBox 1">
                <a:extLst>
                  <a:ext uri="{FF2B5EF4-FFF2-40B4-BE49-F238E27FC236}">
                    <a16:creationId xmlns:a16="http://schemas.microsoft.com/office/drawing/2014/main" id="{A1D67D9C-98CB-42D8-A266-46EDFCFA7079}"/>
                  </a:ext>
                </a:extLst>
              </p:cNvPr>
              <p:cNvSpPr txBox="1">
                <a:spLocks noChangeArrowheads="1"/>
              </p:cNvSpPr>
              <p:nvPr/>
            </p:nvSpPr>
            <p:spPr bwMode="auto">
              <a:xfrm>
                <a:off x="9036257" y="145303"/>
                <a:ext cx="17130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r>
                  <a:rPr lang="it-IT" altLang="it-IT" sz="1600" b="1" dirty="0">
                    <a:solidFill>
                      <a:schemeClr val="bg1"/>
                    </a:solidFill>
                    <a:latin typeface="Sitka Small" panose="02000505000000020004" pitchFamily="2" charset="0"/>
                  </a:rPr>
                  <a:t> </a:t>
                </a:r>
                <a:r>
                  <a:rPr lang="la-Latn" altLang="it-IT" sz="1600" b="1" dirty="0">
                    <a:solidFill>
                      <a:schemeClr val="bg1"/>
                    </a:solidFill>
                    <a:latin typeface="Sitka Small" panose="02000505000000020004" pitchFamily="2" charset="0"/>
                  </a:rPr>
                  <a:t>Genuense Athen</a:t>
                </a:r>
                <a:r>
                  <a:rPr lang="en-US" altLang="it-IT" sz="1600" b="1" dirty="0">
                    <a:solidFill>
                      <a:schemeClr val="bg1"/>
                    </a:solidFill>
                    <a:latin typeface="Sitka Small" panose="02000505000000020004" pitchFamily="2" charset="0"/>
                  </a:rPr>
                  <a:t>a</a:t>
                </a:r>
                <a:r>
                  <a:rPr lang="la-Latn" altLang="it-IT" sz="1600" b="1" dirty="0">
                    <a:solidFill>
                      <a:schemeClr val="bg1"/>
                    </a:solidFill>
                    <a:latin typeface="Sitka Small" panose="02000505000000020004" pitchFamily="2" charset="0"/>
                  </a:rPr>
                  <a:t>eum</a:t>
                </a:r>
              </a:p>
            </p:txBody>
          </p:sp>
          <p:sp>
            <p:nvSpPr>
              <p:cNvPr id="11" name="TextBox 15">
                <a:extLst>
                  <a:ext uri="{FF2B5EF4-FFF2-40B4-BE49-F238E27FC236}">
                    <a16:creationId xmlns:a16="http://schemas.microsoft.com/office/drawing/2014/main" id="{D58E1971-A416-45F4-8A03-2F424587ACFE}"/>
                  </a:ext>
                </a:extLst>
              </p:cNvPr>
              <p:cNvSpPr txBox="1">
                <a:spLocks noChangeArrowheads="1"/>
              </p:cNvSpPr>
              <p:nvPr userDrawn="1"/>
            </p:nvSpPr>
            <p:spPr bwMode="auto">
              <a:xfrm>
                <a:off x="9154817" y="630309"/>
                <a:ext cx="995363"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defRPr/>
                </a:pPr>
                <a:endParaRPr lang="la-Latn" altLang="it-IT" sz="600" b="1" dirty="0">
                  <a:solidFill>
                    <a:srgbClr val="0D426F"/>
                  </a:solidFill>
                  <a:latin typeface="Sitka Small" panose="02000505000000020004" pitchFamily="2" charset="0"/>
                </a:endParaRPr>
              </a:p>
            </p:txBody>
          </p:sp>
        </p:gr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ctr" rtl="0" eaLnBrk="0" fontAlgn="base" hangingPunct="0">
        <a:spcBef>
          <a:spcPct val="0"/>
        </a:spcBef>
        <a:spcAft>
          <a:spcPct val="0"/>
        </a:spcAft>
        <a:defRPr sz="2000" b="1">
          <a:solidFill>
            <a:srgbClr val="000099"/>
          </a:solidFill>
          <a:effectLst>
            <a:outerShdw blurRad="38100" dist="38100" dir="2700000" algn="tl">
              <a:srgbClr val="C0C0C0"/>
            </a:outerShdw>
          </a:effectLst>
          <a:latin typeface="Verdana" pitchFamily="34" charset="0"/>
          <a:ea typeface="MS PGothic" panose="020B0600070205080204" pitchFamily="34" charset="-128"/>
          <a:cs typeface="Verdana" pitchFamily="34" charset="0"/>
        </a:defRPr>
      </a:lvl1pPr>
      <a:lvl2pPr algn="ctr" rtl="0" eaLnBrk="0" fontAlgn="base" hangingPunct="0">
        <a:spcBef>
          <a:spcPct val="0"/>
        </a:spcBef>
        <a:spcAft>
          <a:spcPct val="0"/>
        </a:spcAft>
        <a:defRPr sz="2000" b="1">
          <a:solidFill>
            <a:srgbClr val="000099"/>
          </a:solidFill>
          <a:effectLst>
            <a:outerShdw blurRad="38100" dist="38100" dir="2700000" algn="tl">
              <a:srgbClr val="C0C0C0"/>
            </a:outerShdw>
          </a:effectLst>
          <a:latin typeface="Verdana" pitchFamily="34" charset="0"/>
          <a:ea typeface="MS PGothic" panose="020B0600070205080204" pitchFamily="34" charset="-128"/>
          <a:cs typeface="Verdana" pitchFamily="34" charset="0"/>
        </a:defRPr>
      </a:lvl2pPr>
      <a:lvl3pPr algn="ctr" rtl="0" eaLnBrk="0" fontAlgn="base" hangingPunct="0">
        <a:spcBef>
          <a:spcPct val="0"/>
        </a:spcBef>
        <a:spcAft>
          <a:spcPct val="0"/>
        </a:spcAft>
        <a:defRPr sz="2000" b="1">
          <a:solidFill>
            <a:srgbClr val="000099"/>
          </a:solidFill>
          <a:effectLst>
            <a:outerShdw blurRad="38100" dist="38100" dir="2700000" algn="tl">
              <a:srgbClr val="C0C0C0"/>
            </a:outerShdw>
          </a:effectLst>
          <a:latin typeface="Verdana" pitchFamily="34" charset="0"/>
          <a:ea typeface="MS PGothic" panose="020B0600070205080204" pitchFamily="34" charset="-128"/>
          <a:cs typeface="Verdana" pitchFamily="34" charset="0"/>
        </a:defRPr>
      </a:lvl3pPr>
      <a:lvl4pPr algn="ctr" rtl="0" eaLnBrk="0" fontAlgn="base" hangingPunct="0">
        <a:spcBef>
          <a:spcPct val="0"/>
        </a:spcBef>
        <a:spcAft>
          <a:spcPct val="0"/>
        </a:spcAft>
        <a:defRPr sz="2000" b="1">
          <a:solidFill>
            <a:srgbClr val="000099"/>
          </a:solidFill>
          <a:effectLst>
            <a:outerShdw blurRad="38100" dist="38100" dir="2700000" algn="tl">
              <a:srgbClr val="C0C0C0"/>
            </a:outerShdw>
          </a:effectLst>
          <a:latin typeface="Verdana" pitchFamily="34" charset="0"/>
          <a:ea typeface="MS PGothic" panose="020B0600070205080204" pitchFamily="34" charset="-128"/>
          <a:cs typeface="Verdana" pitchFamily="34" charset="0"/>
        </a:defRPr>
      </a:lvl4pPr>
      <a:lvl5pPr algn="ctr" rtl="0" eaLnBrk="0" fontAlgn="base" hangingPunct="0">
        <a:spcBef>
          <a:spcPct val="0"/>
        </a:spcBef>
        <a:spcAft>
          <a:spcPct val="0"/>
        </a:spcAft>
        <a:defRPr sz="2000" b="1">
          <a:solidFill>
            <a:srgbClr val="000099"/>
          </a:solidFill>
          <a:effectLst>
            <a:outerShdw blurRad="38100" dist="38100" dir="2700000" algn="tl">
              <a:srgbClr val="C0C0C0"/>
            </a:outerShdw>
          </a:effectLst>
          <a:latin typeface="Verdana" pitchFamily="34" charset="0"/>
          <a:ea typeface="MS PGothic" panose="020B0600070205080204" pitchFamily="34" charset="-128"/>
          <a:cs typeface="Verdana" pitchFamily="34" charset="0"/>
        </a:defRPr>
      </a:lvl5pPr>
      <a:lvl6pPr marL="457200" algn="ctr" rtl="0" eaLnBrk="0" fontAlgn="base" hangingPunct="0">
        <a:spcBef>
          <a:spcPct val="0"/>
        </a:spcBef>
        <a:spcAft>
          <a:spcPct val="0"/>
        </a:spcAft>
        <a:defRPr sz="3200" b="1">
          <a:solidFill>
            <a:srgbClr val="000099"/>
          </a:solidFill>
          <a:effectLst>
            <a:outerShdw blurRad="38100" dist="38100" dir="2700000" algn="tl">
              <a:srgbClr val="C0C0C0"/>
            </a:outerShdw>
          </a:effectLst>
          <a:latin typeface="Arial Rounded MT Bold" pitchFamily="34" charset="0"/>
        </a:defRPr>
      </a:lvl6pPr>
      <a:lvl7pPr marL="914400" algn="ctr" rtl="0" eaLnBrk="0" fontAlgn="base" hangingPunct="0">
        <a:spcBef>
          <a:spcPct val="0"/>
        </a:spcBef>
        <a:spcAft>
          <a:spcPct val="0"/>
        </a:spcAft>
        <a:defRPr sz="3200" b="1">
          <a:solidFill>
            <a:srgbClr val="000099"/>
          </a:solidFill>
          <a:effectLst>
            <a:outerShdw blurRad="38100" dist="38100" dir="2700000" algn="tl">
              <a:srgbClr val="C0C0C0"/>
            </a:outerShdw>
          </a:effectLst>
          <a:latin typeface="Arial Rounded MT Bold" pitchFamily="34" charset="0"/>
        </a:defRPr>
      </a:lvl7pPr>
      <a:lvl8pPr marL="1371600" algn="ctr" rtl="0" eaLnBrk="0" fontAlgn="base" hangingPunct="0">
        <a:spcBef>
          <a:spcPct val="0"/>
        </a:spcBef>
        <a:spcAft>
          <a:spcPct val="0"/>
        </a:spcAft>
        <a:defRPr sz="3200" b="1">
          <a:solidFill>
            <a:srgbClr val="000099"/>
          </a:solidFill>
          <a:effectLst>
            <a:outerShdw blurRad="38100" dist="38100" dir="2700000" algn="tl">
              <a:srgbClr val="C0C0C0"/>
            </a:outerShdw>
          </a:effectLst>
          <a:latin typeface="Arial Rounded MT Bold" pitchFamily="34" charset="0"/>
        </a:defRPr>
      </a:lvl8pPr>
      <a:lvl9pPr marL="1828800" algn="ctr" rtl="0" eaLnBrk="0" fontAlgn="base" hangingPunct="0">
        <a:spcBef>
          <a:spcPct val="0"/>
        </a:spcBef>
        <a:spcAft>
          <a:spcPct val="0"/>
        </a:spcAft>
        <a:defRPr sz="3200" b="1">
          <a:solidFill>
            <a:srgbClr val="000099"/>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Font typeface="Wingdings" pitchFamily="2" charset="2"/>
        <a:buChar char="Ø"/>
        <a:defRPr>
          <a:solidFill>
            <a:schemeClr val="tx1"/>
          </a:solidFill>
          <a:latin typeface="Verdana" pitchFamily="34" charset="0"/>
          <a:ea typeface="MS PGothic" panose="020B0600070205080204" pitchFamily="34" charset="-128"/>
          <a:cs typeface="Verdana" pitchFamily="34" charset="0"/>
        </a:defRPr>
      </a:lvl1pPr>
      <a:lvl2pPr marL="742950" indent="-285750" algn="l" rtl="0" eaLnBrk="0" fontAlgn="base" hangingPunct="0">
        <a:spcBef>
          <a:spcPct val="20000"/>
        </a:spcBef>
        <a:spcAft>
          <a:spcPct val="0"/>
        </a:spcAft>
        <a:buFont typeface="Wingdings" pitchFamily="2" charset="2"/>
        <a:buChar char="ð"/>
        <a:defRPr sz="1600">
          <a:solidFill>
            <a:schemeClr val="tx1"/>
          </a:solidFill>
          <a:latin typeface="Verdana" pitchFamily="34" charset="0"/>
          <a:ea typeface="Verdana" pitchFamily="34" charset="0"/>
          <a:cs typeface="Verdana" pitchFamily="34" charset="0"/>
        </a:defRPr>
      </a:lvl2pPr>
      <a:lvl3pPr marL="1143000" indent="-228600" algn="l" rtl="0" eaLnBrk="0" fontAlgn="base" hangingPunct="0">
        <a:spcBef>
          <a:spcPct val="20000"/>
        </a:spcBef>
        <a:spcAft>
          <a:spcPct val="0"/>
        </a:spcAft>
        <a:buFont typeface="Wingdings" pitchFamily="2" charset="2"/>
        <a:buChar char="Ú"/>
        <a:defRPr sz="1400">
          <a:solidFill>
            <a:schemeClr val="tx1"/>
          </a:solidFill>
          <a:latin typeface="Verdana" pitchFamily="34" charset="0"/>
          <a:ea typeface="Verdana" pitchFamily="34" charset="0"/>
          <a:cs typeface="Verdana" pitchFamily="34" charset="0"/>
        </a:defRPr>
      </a:lvl3pPr>
      <a:lvl4pPr marL="1600200" indent="-228600" algn="l" rtl="0" eaLnBrk="0" fontAlgn="base" hangingPunct="0">
        <a:spcBef>
          <a:spcPct val="20000"/>
        </a:spcBef>
        <a:spcAft>
          <a:spcPct val="0"/>
        </a:spcAft>
        <a:buFont typeface="Wingdings" pitchFamily="2" charset="2"/>
        <a:buChar char="Ú"/>
        <a:defRPr sz="1200">
          <a:solidFill>
            <a:schemeClr val="tx1"/>
          </a:solidFill>
          <a:latin typeface="Verdana" pitchFamily="34" charset="0"/>
          <a:ea typeface="Verdana" pitchFamily="34" charset="0"/>
          <a:cs typeface="Verdana" pitchFamily="34" charset="0"/>
        </a:defRPr>
      </a:lvl4pPr>
      <a:lvl5pPr marL="2057400" indent="-228600" algn="l" rtl="0" eaLnBrk="0" fontAlgn="base" hangingPunct="0">
        <a:spcBef>
          <a:spcPct val="20000"/>
        </a:spcBef>
        <a:spcAft>
          <a:spcPct val="0"/>
        </a:spcAft>
        <a:buFont typeface="Wingdings" pitchFamily="2" charset="2"/>
        <a:buChar char="Ú"/>
        <a:defRPr sz="1000">
          <a:solidFill>
            <a:schemeClr val="tx1"/>
          </a:solidFill>
          <a:latin typeface="Verdana" pitchFamily="34" charset="0"/>
          <a:ea typeface="Verdana" pitchFamily="34" charset="0"/>
          <a:cs typeface="Verdana" pitchFamily="34" charset="0"/>
        </a:defRPr>
      </a:lvl5pPr>
      <a:lvl6pPr marL="2514600" indent="-228600" algn="l" rtl="0" eaLnBrk="0" fontAlgn="base" hangingPunct="0">
        <a:spcBef>
          <a:spcPct val="20000"/>
        </a:spcBef>
        <a:spcAft>
          <a:spcPct val="0"/>
        </a:spcAft>
        <a:buFont typeface="Wingdings" pitchFamily="2" charset="2"/>
        <a:buChar char="Ú"/>
        <a:defRPr sz="2000">
          <a:solidFill>
            <a:schemeClr val="tx1"/>
          </a:solidFill>
          <a:latin typeface="+mn-lt"/>
        </a:defRPr>
      </a:lvl6pPr>
      <a:lvl7pPr marL="2971800" indent="-228600" algn="l" rtl="0" eaLnBrk="0" fontAlgn="base" hangingPunct="0">
        <a:spcBef>
          <a:spcPct val="20000"/>
        </a:spcBef>
        <a:spcAft>
          <a:spcPct val="0"/>
        </a:spcAft>
        <a:buFont typeface="Wingdings" pitchFamily="2" charset="2"/>
        <a:buChar char="Ú"/>
        <a:defRPr sz="2000">
          <a:solidFill>
            <a:schemeClr val="tx1"/>
          </a:solidFill>
          <a:latin typeface="+mn-lt"/>
        </a:defRPr>
      </a:lvl7pPr>
      <a:lvl8pPr marL="3429000" indent="-228600" algn="l" rtl="0" eaLnBrk="0" fontAlgn="base" hangingPunct="0">
        <a:spcBef>
          <a:spcPct val="20000"/>
        </a:spcBef>
        <a:spcAft>
          <a:spcPct val="0"/>
        </a:spcAft>
        <a:buFont typeface="Wingdings" pitchFamily="2" charset="2"/>
        <a:buChar char="Ú"/>
        <a:defRPr sz="2000">
          <a:solidFill>
            <a:schemeClr val="tx1"/>
          </a:solidFill>
          <a:latin typeface="+mn-lt"/>
        </a:defRPr>
      </a:lvl8pPr>
      <a:lvl9pPr marL="3886200" indent="-228600" algn="l" rtl="0" eaLnBrk="0" fontAlgn="base" hangingPunct="0">
        <a:spcBef>
          <a:spcPct val="20000"/>
        </a:spcBef>
        <a:spcAft>
          <a:spcPct val="0"/>
        </a:spcAft>
        <a:buFont typeface="Wingdings" pitchFamily="2" charset="2"/>
        <a:buChar char="Ú"/>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goo.gl/maps/PByEf7fbQy9bJbBKA" TargetMode="External"/><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teams.microsoft.com/l/team/19%3a1c297bd2c9334fb5ac601946c69c76de%40thread.tacv2/conversations?groupId=daad202d-7073-40fb-829a-b82f7f1d7482&amp;tenantId=6cd36f83-1a02-442d-972f-2670cb5e9b1a" TargetMode="External"/><Relationship Id="rId4" Type="http://schemas.openxmlformats.org/officeDocument/2006/relationships/image" Target="../media/image1.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1.png"/><Relationship Id="rId2" Type="http://schemas.openxmlformats.org/officeDocument/2006/relationships/hyperlink" Target="https://teams.microsoft.com/l/team/19%3a1c297bd2c9334fb5ac601946c69c76de%40thread.tacv2/conversations?groupId=daad202d-7073-40fb-829a-b82f7f1d7482&amp;tenantId=6cd36f83-1a02-442d-972f-2670cb5e9b1a" TargetMode="Externa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image" Target="../media/image6.png"/><Relationship Id="rId4" Type="http://schemas.openxmlformats.org/officeDocument/2006/relationships/image" Target="../media/image4.png"/><Relationship Id="rId9" Type="http://schemas.openxmlformats.org/officeDocument/2006/relationships/hyperlink" Target="https://goo.gl/maps/PByEf7fbQy9bJbBK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asellaDiTesto 3"/>
          <p:cNvSpPr txBox="1">
            <a:spLocks noChangeArrowheads="1"/>
          </p:cNvSpPr>
          <p:nvPr/>
        </p:nvSpPr>
        <p:spPr bwMode="auto">
          <a:xfrm>
            <a:off x="98173" y="3025403"/>
            <a:ext cx="8989843" cy="2923877"/>
          </a:xfrm>
          <a:prstGeom prst="rect">
            <a:avLst/>
          </a:prstGeom>
          <a:noFill/>
          <a:ln w="9525">
            <a:noFill/>
            <a:miter lim="800000"/>
            <a:headEnd/>
            <a:tailEnd/>
          </a:ln>
        </p:spPr>
        <p:txBody>
          <a:bodyPr wrap="square">
            <a:spAutoFit/>
          </a:bodyPr>
          <a:lstStyle/>
          <a:p>
            <a:pPr algn="just">
              <a:spcBef>
                <a:spcPts val="25"/>
              </a:spcBef>
            </a:pPr>
            <a:r>
              <a:rPr lang="en-US" altLang="en-US" sz="1400" b="1" dirty="0">
                <a:solidFill>
                  <a:srgbClr val="004D9B"/>
                </a:solidFill>
                <a:latin typeface="Arial" pitchFamily="34" charset="0"/>
                <a:ea typeface="Verdana" pitchFamily="34" charset="0"/>
                <a:cs typeface="Arial" pitchFamily="34" charset="0"/>
              </a:rPr>
              <a:t>Workshop Description: </a:t>
            </a:r>
          </a:p>
          <a:p>
            <a:pPr algn="just">
              <a:spcBef>
                <a:spcPts val="25"/>
              </a:spcBef>
            </a:pPr>
            <a:endParaRPr lang="en-US" altLang="en-US" sz="200" b="1" dirty="0">
              <a:solidFill>
                <a:srgbClr val="004D9B"/>
              </a:solidFill>
              <a:latin typeface="Arial" pitchFamily="34" charset="0"/>
              <a:ea typeface="Verdana" pitchFamily="34" charset="0"/>
              <a:cs typeface="Arial" pitchFamily="34" charset="0"/>
            </a:endParaRPr>
          </a:p>
          <a:p>
            <a:pPr algn="just">
              <a:spcBef>
                <a:spcPts val="25"/>
              </a:spcBef>
            </a:pPr>
            <a:r>
              <a:rPr lang="en-US" altLang="en-US" sz="1200" dirty="0">
                <a:solidFill>
                  <a:srgbClr val="004D9B"/>
                </a:solidFill>
                <a:latin typeface="Arial" pitchFamily="34" charset="0"/>
                <a:ea typeface="Verdana" pitchFamily="34" charset="0"/>
                <a:cs typeface="Arial" pitchFamily="34" charset="0"/>
              </a:rPr>
              <a:t>Please include here a more detailed description. In case you can duplicate pages adding detailed schedule and or references. We encourage you to mention </a:t>
            </a:r>
            <a:r>
              <a:rPr lang="en-US" altLang="en-US" sz="1200" b="1" i="1" dirty="0">
                <a:solidFill>
                  <a:srgbClr val="C00000"/>
                </a:solidFill>
                <a:latin typeface="Arial" pitchFamily="34" charset="0"/>
                <a:ea typeface="Verdana" pitchFamily="34" charset="0"/>
                <a:cs typeface="Arial" pitchFamily="34" charset="0"/>
              </a:rPr>
              <a:t>Strategy</a:t>
            </a:r>
            <a:r>
              <a:rPr lang="en-US" altLang="en-US" sz="1200" dirty="0">
                <a:solidFill>
                  <a:srgbClr val="004D9B"/>
                </a:solidFill>
                <a:latin typeface="Arial" pitchFamily="34" charset="0"/>
                <a:ea typeface="Verdana" pitchFamily="34" charset="0"/>
                <a:cs typeface="Arial" pitchFamily="34" charset="0"/>
              </a:rPr>
              <a:t> and </a:t>
            </a:r>
            <a:r>
              <a:rPr lang="en-US" altLang="en-US" sz="1200" b="1" i="1" dirty="0">
                <a:solidFill>
                  <a:srgbClr val="C00000"/>
                </a:solidFill>
                <a:latin typeface="Arial" pitchFamily="34" charset="0"/>
                <a:ea typeface="Verdana" pitchFamily="34" charset="0"/>
                <a:cs typeface="Arial" pitchFamily="34" charset="0"/>
              </a:rPr>
              <a:t>Strategic Engineering</a:t>
            </a:r>
            <a:r>
              <a:rPr lang="en-US" altLang="en-US" sz="1200" dirty="0">
                <a:solidFill>
                  <a:srgbClr val="004D9B"/>
                </a:solidFill>
                <a:latin typeface="Arial" pitchFamily="34" charset="0"/>
                <a:ea typeface="Verdana" pitchFamily="34" charset="0"/>
                <a:cs typeface="Arial" pitchFamily="34" charset="0"/>
              </a:rPr>
              <a:t> issues along your </a:t>
            </a:r>
            <a:r>
              <a:rPr lang="en-US" altLang="en-US" sz="1200" dirty="0" err="1">
                <a:solidFill>
                  <a:srgbClr val="004D9B"/>
                </a:solidFill>
                <a:latin typeface="Arial" pitchFamily="34" charset="0"/>
                <a:ea typeface="Verdana" pitchFamily="34" charset="0"/>
                <a:cs typeface="Arial" pitchFamily="34" charset="0"/>
              </a:rPr>
              <a:t>descriptio</a:t>
            </a:r>
            <a:r>
              <a:rPr lang="en-US" altLang="en-US" sz="1200" dirty="0">
                <a:solidFill>
                  <a:srgbClr val="004D9B"/>
                </a:solidFill>
                <a:latin typeface="Arial" pitchFamily="34" charset="0"/>
                <a:ea typeface="Verdana" pitchFamily="34" charset="0"/>
                <a:cs typeface="Arial" pitchFamily="34" charset="0"/>
              </a:rPr>
              <a:t>. Please note that you can also develop your Webinar or Workshop along multiple days. Usually there is a final assessment of the attendees based on your evaluation (e.g. interviews, discussion, exercise, RPG, quiz, </a:t>
            </a:r>
            <a:r>
              <a:rPr lang="en-US" altLang="en-US" sz="1200" dirty="0" err="1">
                <a:solidFill>
                  <a:srgbClr val="004D9B"/>
                </a:solidFill>
                <a:latin typeface="Arial" pitchFamily="34" charset="0"/>
                <a:ea typeface="Verdana" pitchFamily="34" charset="0"/>
                <a:cs typeface="Arial" pitchFamily="34" charset="0"/>
              </a:rPr>
              <a:t>etc</a:t>
            </a:r>
            <a:r>
              <a:rPr lang="en-US" altLang="en-US" sz="1200" dirty="0">
                <a:solidFill>
                  <a:srgbClr val="004D9B"/>
                </a:solidFill>
                <a:latin typeface="Arial" pitchFamily="34" charset="0"/>
                <a:ea typeface="Verdana" pitchFamily="34" charset="0"/>
                <a:cs typeface="Arial" pitchFamily="34" charset="0"/>
              </a:rPr>
              <a:t>) and we encourage you to prepare it if you like to recognize a Certificate of Successful Attendance. We encourage you to make the Workshop as much as interactive as possible. </a:t>
            </a:r>
          </a:p>
          <a:p>
            <a:pPr algn="just">
              <a:spcBef>
                <a:spcPts val="25"/>
              </a:spcBef>
            </a:pPr>
            <a:r>
              <a:rPr lang="en-US" altLang="en-US" sz="1200" dirty="0">
                <a:solidFill>
                  <a:srgbClr val="004D9B"/>
                </a:solidFill>
                <a:latin typeface="Arial" pitchFamily="34" charset="0"/>
                <a:ea typeface="Verdana" pitchFamily="34" charset="0"/>
                <a:cs typeface="Arial" pitchFamily="34" charset="0"/>
              </a:rPr>
              <a:t>The time frames suitable for the Workshops during Lecturing Periods (Sept-Dec, Feb-June) are Tuesday Morning and Friday Afternoon; out of Lecturing Period you are more free, therefore Students are pretty busy preparing Exams. We organize the events as Blended (Live plus Virtual) or Virtual, in case of Classified Event we organize them just Live in Classified Areas, but it should be defined in advance. We provide free access to our </a:t>
            </a:r>
            <a:r>
              <a:rPr lang="en-US" altLang="en-US" sz="1200" b="1" dirty="0">
                <a:solidFill>
                  <a:srgbClr val="C00000"/>
                </a:solidFill>
                <a:latin typeface="Arial" pitchFamily="34" charset="0"/>
                <a:ea typeface="Verdana" pitchFamily="34" charset="0"/>
                <a:cs typeface="Arial" pitchFamily="34" charset="0"/>
              </a:rPr>
              <a:t>STRATEGOS </a:t>
            </a:r>
            <a:r>
              <a:rPr lang="en-US" altLang="en-US" sz="1200" b="1" dirty="0">
                <a:solidFill>
                  <a:srgbClr val="004D9B"/>
                </a:solidFill>
                <a:latin typeface="Arial" pitchFamily="34" charset="0"/>
                <a:ea typeface="Verdana" pitchFamily="34" charset="0"/>
                <a:cs typeface="Arial" pitchFamily="34" charset="0"/>
              </a:rPr>
              <a:t>Webinars</a:t>
            </a:r>
            <a:r>
              <a:rPr lang="en-US" altLang="en-US" sz="1200" dirty="0">
                <a:solidFill>
                  <a:srgbClr val="004D9B"/>
                </a:solidFill>
                <a:latin typeface="Arial" pitchFamily="34" charset="0"/>
                <a:ea typeface="Verdana" pitchFamily="34" charset="0"/>
                <a:cs typeface="Arial" pitchFamily="34" charset="0"/>
              </a:rPr>
              <a:t> on </a:t>
            </a:r>
            <a:r>
              <a:rPr lang="en-US" altLang="en-US" sz="1200" b="1" i="1" dirty="0">
                <a:solidFill>
                  <a:srgbClr val="004D9B"/>
                </a:solidFill>
                <a:latin typeface="Arial" pitchFamily="34" charset="0"/>
                <a:ea typeface="Verdana" pitchFamily="34" charset="0"/>
                <a:cs typeface="Arial" pitchFamily="34" charset="0"/>
              </a:rPr>
              <a:t>MS Teams</a:t>
            </a:r>
            <a:r>
              <a:rPr lang="en-US" altLang="en-US" sz="1200" dirty="0">
                <a:solidFill>
                  <a:srgbClr val="004D9B"/>
                </a:solidFill>
                <a:latin typeface="Arial" pitchFamily="34" charset="0"/>
                <a:ea typeface="Verdana" pitchFamily="34" charset="0"/>
                <a:cs typeface="Arial" pitchFamily="34" charset="0"/>
              </a:rPr>
              <a:t>. Webinars and Workshops could be open to everybody, including Companies cooperating with </a:t>
            </a:r>
            <a:r>
              <a:rPr lang="en-US" altLang="en-US" sz="1200" b="1" dirty="0">
                <a:solidFill>
                  <a:srgbClr val="C00000"/>
                </a:solidFill>
                <a:latin typeface="Arial" pitchFamily="34" charset="0"/>
                <a:ea typeface="Verdana" pitchFamily="34" charset="0"/>
                <a:cs typeface="Arial" pitchFamily="34" charset="0"/>
              </a:rPr>
              <a:t>STRATEGOS</a:t>
            </a:r>
            <a:r>
              <a:rPr lang="en-US" altLang="en-US" sz="1200" dirty="0">
                <a:solidFill>
                  <a:srgbClr val="004D9B"/>
                </a:solidFill>
                <a:latin typeface="Arial" pitchFamily="34" charset="0"/>
                <a:ea typeface="Verdana" pitchFamily="34" charset="0"/>
                <a:cs typeface="Arial" pitchFamily="34" charset="0"/>
              </a:rPr>
              <a:t> and Professional Engineers and/or restricted just to Students or some specific subset (e.g. NATO Countries, NATO &amp; </a:t>
            </a:r>
            <a:r>
              <a:rPr lang="en-US" altLang="en-US" sz="1200" dirty="0" err="1">
                <a:solidFill>
                  <a:srgbClr val="004D9B"/>
                </a:solidFill>
                <a:latin typeface="Arial" pitchFamily="34" charset="0"/>
                <a:ea typeface="Verdana" pitchFamily="34" charset="0"/>
                <a:cs typeface="Arial" pitchFamily="34" charset="0"/>
              </a:rPr>
              <a:t>PfP</a:t>
            </a:r>
            <a:r>
              <a:rPr lang="en-US" altLang="en-US" sz="1200" dirty="0">
                <a:solidFill>
                  <a:srgbClr val="004D9B"/>
                </a:solidFill>
                <a:latin typeface="Arial" pitchFamily="34" charset="0"/>
                <a:ea typeface="Verdana" pitchFamily="34" charset="0"/>
                <a:cs typeface="Arial" pitchFamily="34" charset="0"/>
              </a:rPr>
              <a:t>, Italian Eyes Only, Italian and USA Eyes Only, etc.). </a:t>
            </a:r>
          </a:p>
          <a:p>
            <a:pPr algn="just">
              <a:spcBef>
                <a:spcPts val="25"/>
              </a:spcBef>
            </a:pPr>
            <a:r>
              <a:rPr lang="en-US" altLang="en-US" sz="1200" dirty="0">
                <a:solidFill>
                  <a:srgbClr val="004D9B"/>
                </a:solidFill>
                <a:latin typeface="Arial" pitchFamily="34" charset="0"/>
                <a:ea typeface="Verdana" pitchFamily="34" charset="0"/>
                <a:cs typeface="Arial" pitchFamily="34" charset="0"/>
              </a:rPr>
              <a:t>If It is suitable due to your subject and it results of your interest, we make available the webinar to </a:t>
            </a:r>
            <a:r>
              <a:rPr lang="en-US" altLang="en-US" sz="1200" dirty="0" err="1">
                <a:solidFill>
                  <a:srgbClr val="004D9B"/>
                </a:solidFill>
                <a:latin typeface="Arial" pitchFamily="34" charset="0"/>
                <a:ea typeface="Verdana" pitchFamily="34" charset="0"/>
                <a:cs typeface="Arial" pitchFamily="34" charset="0"/>
              </a:rPr>
              <a:t>Ordine</a:t>
            </a:r>
            <a:r>
              <a:rPr lang="en-US" altLang="en-US" sz="1200" dirty="0">
                <a:solidFill>
                  <a:srgbClr val="004D9B"/>
                </a:solidFill>
                <a:latin typeface="Arial" pitchFamily="34" charset="0"/>
                <a:ea typeface="Verdana" pitchFamily="34" charset="0"/>
                <a:cs typeface="Arial" pitchFamily="34" charset="0"/>
              </a:rPr>
              <a:t> </a:t>
            </a:r>
            <a:r>
              <a:rPr lang="en-US" altLang="en-US" sz="1200" dirty="0" err="1">
                <a:solidFill>
                  <a:srgbClr val="004D9B"/>
                </a:solidFill>
                <a:latin typeface="Arial" pitchFamily="34" charset="0"/>
                <a:ea typeface="Verdana" pitchFamily="34" charset="0"/>
                <a:cs typeface="Arial" pitchFamily="34" charset="0"/>
              </a:rPr>
              <a:t>Ingegneri</a:t>
            </a:r>
            <a:r>
              <a:rPr lang="en-US" altLang="en-US" sz="1200" dirty="0">
                <a:solidFill>
                  <a:srgbClr val="004D9B"/>
                </a:solidFill>
                <a:latin typeface="Arial" pitchFamily="34" charset="0"/>
                <a:ea typeface="Verdana" pitchFamily="34" charset="0"/>
                <a:cs typeface="Arial" pitchFamily="34" charset="0"/>
              </a:rPr>
              <a:t> to give credits to attendees. The </a:t>
            </a:r>
            <a:r>
              <a:rPr lang="en-US" altLang="en-US" sz="1200" b="1" dirty="0">
                <a:solidFill>
                  <a:srgbClr val="C00000"/>
                </a:solidFill>
                <a:latin typeface="Arial" pitchFamily="34" charset="0"/>
                <a:ea typeface="Verdana" pitchFamily="34" charset="0"/>
                <a:cs typeface="Arial" pitchFamily="34" charset="0"/>
              </a:rPr>
              <a:t>STRATEGOS </a:t>
            </a:r>
            <a:r>
              <a:rPr lang="en-US" altLang="en-US" sz="1200" dirty="0">
                <a:solidFill>
                  <a:srgbClr val="004D9B"/>
                </a:solidFill>
                <a:latin typeface="Arial" pitchFamily="34" charset="0"/>
                <a:ea typeface="Verdana" pitchFamily="34" charset="0"/>
                <a:cs typeface="Arial" pitchFamily="34" charset="0"/>
              </a:rPr>
              <a:t>Webinars are in English, therefore in exceptional cases and respect restricted audience we can organize them also in other Languages (e.g. last year 2 events over 140 were in Italian).</a:t>
            </a:r>
          </a:p>
        </p:txBody>
      </p:sp>
      <p:sp>
        <p:nvSpPr>
          <p:cNvPr id="3079" name="Rettangolo 31"/>
          <p:cNvSpPr>
            <a:spLocks noChangeArrowheads="1"/>
          </p:cNvSpPr>
          <p:nvPr/>
        </p:nvSpPr>
        <p:spPr bwMode="auto">
          <a:xfrm>
            <a:off x="34925" y="231775"/>
            <a:ext cx="9109075" cy="461963"/>
          </a:xfrm>
          <a:prstGeom prst="rect">
            <a:avLst/>
          </a:prstGeom>
          <a:noFill/>
          <a:ln w="9525">
            <a:noFill/>
            <a:miter lim="800000"/>
            <a:headEnd/>
            <a:tailEnd/>
          </a:ln>
        </p:spPr>
        <p:txBody>
          <a:bodyPr>
            <a:spAutoFit/>
          </a:bodyPr>
          <a:lstStyle/>
          <a:p>
            <a:pPr algn="ctr"/>
            <a:r>
              <a:rPr lang="en-US" altLang="it-IT" b="1" dirty="0">
                <a:solidFill>
                  <a:schemeClr val="bg1"/>
                </a:solidFill>
                <a:latin typeface="Arial" charset="0"/>
                <a:cs typeface="Arial" charset="0"/>
              </a:rPr>
              <a:t>STRATEGOS</a:t>
            </a:r>
            <a:r>
              <a:rPr lang="en-US" altLang="it-IT" i="1" dirty="0">
                <a:solidFill>
                  <a:schemeClr val="bg1"/>
                </a:solidFill>
                <a:latin typeface="Arial" charset="0"/>
                <a:cs typeface="Arial" charset="0"/>
              </a:rPr>
              <a:t> </a:t>
            </a:r>
            <a:r>
              <a:rPr lang="en-US" altLang="it-IT" b="1" dirty="0">
                <a:solidFill>
                  <a:schemeClr val="bg1"/>
                </a:solidFill>
                <a:latin typeface="Arial" charset="0"/>
                <a:cs typeface="Arial" charset="0"/>
              </a:rPr>
              <a:t>Webinar or Workshop</a:t>
            </a:r>
            <a:endParaRPr lang="en-US" altLang="it-IT" b="1" i="1" dirty="0">
              <a:solidFill>
                <a:schemeClr val="bg1"/>
              </a:solidFill>
              <a:latin typeface="Arial" charset="0"/>
              <a:cs typeface="Arial" charset="0"/>
            </a:endParaRPr>
          </a:p>
        </p:txBody>
      </p:sp>
      <p:pic>
        <p:nvPicPr>
          <p:cNvPr id="47" name="Picture 2" descr="http://www.itim.unige.it/cs/strategos/images/logo_uk.png"/>
          <p:cNvPicPr>
            <a:picLocks noChangeAspect="1" noChangeArrowheads="1"/>
          </p:cNvPicPr>
          <p:nvPr/>
        </p:nvPicPr>
        <p:blipFill>
          <a:blip r:embed="rId2" cstate="print"/>
          <a:srcRect/>
          <a:stretch>
            <a:fillRect/>
          </a:stretch>
        </p:blipFill>
        <p:spPr bwMode="auto">
          <a:xfrm>
            <a:off x="8590675" y="6089748"/>
            <a:ext cx="518400" cy="518400"/>
          </a:xfrm>
          <a:prstGeom prst="rect">
            <a:avLst/>
          </a:prstGeom>
          <a:noFill/>
        </p:spPr>
      </p:pic>
      <p:sp>
        <p:nvSpPr>
          <p:cNvPr id="14" name="Rettangolo 13"/>
          <p:cNvSpPr/>
          <p:nvPr/>
        </p:nvSpPr>
        <p:spPr bwMode="auto">
          <a:xfrm>
            <a:off x="0" y="0"/>
            <a:ext cx="9144000" cy="685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Tx/>
              <a:buSzTx/>
              <a:buFont typeface="Wingdings" pitchFamily="2" charset="2"/>
              <a:buChar char="•"/>
              <a:tabLst/>
            </a:pPr>
            <a:endParaRPr kumimoji="0" lang="it-IT" sz="2400" b="0" i="0" u="none" strike="noStrike" cap="none" normalizeH="0" baseline="0">
              <a:ln>
                <a:noFill/>
              </a:ln>
              <a:solidFill>
                <a:schemeClr val="tx1"/>
              </a:solidFill>
              <a:effectLst/>
              <a:latin typeface="Arial Rounded MT Bold" pitchFamily="34" charset="0"/>
            </a:endParaRPr>
          </a:p>
        </p:txBody>
      </p:sp>
      <p:pic>
        <p:nvPicPr>
          <p:cNvPr id="22" name="Immagine 21" descr="ico_chess_roles_marked.png"/>
          <p:cNvPicPr>
            <a:picLocks noChangeAspect="1"/>
          </p:cNvPicPr>
          <p:nvPr/>
        </p:nvPicPr>
        <p:blipFill>
          <a:blip r:embed="rId3" cstate="print"/>
          <a:stretch>
            <a:fillRect/>
          </a:stretch>
        </p:blipFill>
        <p:spPr>
          <a:xfrm>
            <a:off x="6582949" y="0"/>
            <a:ext cx="2761200" cy="2761200"/>
          </a:xfrm>
          <a:prstGeom prst="rect">
            <a:avLst/>
          </a:prstGeom>
        </p:spPr>
      </p:pic>
      <p:pic>
        <p:nvPicPr>
          <p:cNvPr id="16" name="Picture 3"/>
          <p:cNvPicPr>
            <a:picLocks noChangeAspect="1" noChangeArrowheads="1"/>
          </p:cNvPicPr>
          <p:nvPr/>
        </p:nvPicPr>
        <p:blipFill>
          <a:blip r:embed="rId4" cstate="print"/>
          <a:srcRect/>
          <a:stretch>
            <a:fillRect/>
          </a:stretch>
        </p:blipFill>
        <p:spPr bwMode="auto">
          <a:xfrm>
            <a:off x="8734425" y="2357455"/>
            <a:ext cx="392351" cy="364507"/>
          </a:xfrm>
          <a:prstGeom prst="rect">
            <a:avLst/>
          </a:prstGeom>
          <a:noFill/>
          <a:ln w="9525">
            <a:noFill/>
            <a:miter lim="800000"/>
            <a:headEnd/>
            <a:tailEnd/>
          </a:ln>
          <a:effectLst/>
        </p:spPr>
      </p:pic>
      <p:sp>
        <p:nvSpPr>
          <p:cNvPr id="25" name="Content Placeholder 2">
            <a:extLst>
              <a:ext uri="{FF2B5EF4-FFF2-40B4-BE49-F238E27FC236}">
                <a16:creationId xmlns:a16="http://schemas.microsoft.com/office/drawing/2014/main" id="{03458509-1F11-42F9-AFE8-B98FD60AA061}"/>
              </a:ext>
            </a:extLst>
          </p:cNvPr>
          <p:cNvSpPr>
            <a:spLocks noGrp="1" noChangeArrowheads="1"/>
          </p:cNvSpPr>
          <p:nvPr>
            <p:ph idx="1"/>
          </p:nvPr>
        </p:nvSpPr>
        <p:spPr>
          <a:xfrm>
            <a:off x="98173" y="638794"/>
            <a:ext cx="8569325" cy="1384300"/>
          </a:xfrm>
        </p:spPr>
        <p:txBody>
          <a:bodyPr/>
          <a:lstStyle/>
          <a:p>
            <a:pPr marL="0" indent="0">
              <a:spcBef>
                <a:spcPct val="0"/>
              </a:spcBef>
              <a:buFont typeface="Wingdings" pitchFamily="2" charset="2"/>
              <a:buNone/>
            </a:pPr>
            <a:endParaRPr lang="en-US" altLang="it-IT" sz="400" b="1" dirty="0">
              <a:solidFill>
                <a:srgbClr val="004D9B"/>
              </a:solidFill>
              <a:latin typeface="Arial" charset="0"/>
              <a:cs typeface="Arial" charset="0"/>
            </a:endParaRPr>
          </a:p>
          <a:p>
            <a:pPr marL="0" indent="0">
              <a:spcBef>
                <a:spcPct val="0"/>
              </a:spcBef>
              <a:buNone/>
            </a:pPr>
            <a:r>
              <a:rPr lang="en-US" altLang="it-IT" sz="2400" b="1" i="1" dirty="0">
                <a:solidFill>
                  <a:srgbClr val="004D9B"/>
                </a:solidFill>
                <a:latin typeface="Arial" charset="0"/>
                <a:cs typeface="Arial" charset="0"/>
              </a:rPr>
              <a:t>Title you want to assign to your Presentation</a:t>
            </a:r>
          </a:p>
          <a:p>
            <a:pPr marL="0" indent="0">
              <a:spcBef>
                <a:spcPct val="0"/>
              </a:spcBef>
              <a:buNone/>
            </a:pPr>
            <a:r>
              <a:rPr lang="en-US" altLang="it-IT" sz="2400" b="1" i="1" dirty="0">
                <a:solidFill>
                  <a:srgbClr val="004D9B"/>
                </a:solidFill>
                <a:latin typeface="Arial" charset="0"/>
                <a:cs typeface="Arial" charset="0"/>
              </a:rPr>
              <a:t>Template </a:t>
            </a:r>
          </a:p>
          <a:p>
            <a:pPr marL="0" indent="0">
              <a:spcBef>
                <a:spcPct val="0"/>
              </a:spcBef>
              <a:buNone/>
            </a:pPr>
            <a:endParaRPr lang="en-US" altLang="it-IT" sz="2400" b="1" i="1" dirty="0">
              <a:solidFill>
                <a:srgbClr val="004D9B"/>
              </a:solidFill>
              <a:latin typeface="Arial" charset="0"/>
              <a:cs typeface="Arial" charset="0"/>
            </a:endParaRPr>
          </a:p>
        </p:txBody>
      </p:sp>
      <p:sp>
        <p:nvSpPr>
          <p:cNvPr id="29" name="Rectangle 1">
            <a:hlinkClick r:id="rId5"/>
            <a:extLst>
              <a:ext uri="{FF2B5EF4-FFF2-40B4-BE49-F238E27FC236}">
                <a16:creationId xmlns:a16="http://schemas.microsoft.com/office/drawing/2014/main" id="{F34B2F60-5EDD-4861-A032-99C99DBC5033}"/>
              </a:ext>
            </a:extLst>
          </p:cNvPr>
          <p:cNvSpPr>
            <a:spLocks noChangeArrowheads="1"/>
          </p:cNvSpPr>
          <p:nvPr/>
        </p:nvSpPr>
        <p:spPr bwMode="auto">
          <a:xfrm>
            <a:off x="98173" y="1496397"/>
            <a:ext cx="7488832" cy="492443"/>
          </a:xfrm>
          <a:prstGeom prst="rect">
            <a:avLst/>
          </a:prstGeom>
          <a:noFill/>
          <a:ln w="9525">
            <a:noFill/>
            <a:miter lim="800000"/>
            <a:headEnd/>
            <a:tailEnd/>
          </a:ln>
        </p:spPr>
        <p:txBody>
          <a:bodyPr wrap="square">
            <a:spAutoFit/>
          </a:bodyPr>
          <a:lstStyle/>
          <a:p>
            <a:r>
              <a:rPr lang="it-IT" altLang="it-IT" sz="1400" b="1" dirty="0">
                <a:solidFill>
                  <a:srgbClr val="004D9B"/>
                </a:solidFill>
                <a:latin typeface="Arial" charset="0"/>
                <a:cs typeface="Arial" charset="0"/>
              </a:rPr>
              <a:t>Time, Time Zone, </a:t>
            </a:r>
            <a:r>
              <a:rPr lang="en-US" altLang="it-IT" sz="1400" b="1" dirty="0">
                <a:solidFill>
                  <a:srgbClr val="004D9B"/>
                </a:solidFill>
                <a:latin typeface="Arial" charset="0"/>
                <a:cs typeface="Arial" charset="0"/>
              </a:rPr>
              <a:t>Date</a:t>
            </a:r>
            <a:r>
              <a:rPr lang="it-IT" altLang="it-IT" sz="1400" b="1" dirty="0">
                <a:solidFill>
                  <a:srgbClr val="004D9B"/>
                </a:solidFill>
                <a:latin typeface="Arial" charset="0"/>
                <a:cs typeface="Arial" charset="0"/>
              </a:rPr>
              <a:t>, [Virtual/Blended/Live] and Location </a:t>
            </a:r>
            <a:r>
              <a:rPr lang="it-IT" altLang="it-IT" sz="1000" b="1" dirty="0">
                <a:solidFill>
                  <a:srgbClr val="004D9B"/>
                </a:solidFill>
                <a:latin typeface="Arial" charset="0"/>
                <a:cs typeface="Arial" charset="0"/>
              </a:rPr>
              <a:t>[</a:t>
            </a:r>
            <a:r>
              <a:rPr lang="it-IT" altLang="it-IT" sz="1000" b="1" dirty="0" err="1">
                <a:solidFill>
                  <a:srgbClr val="004D9B"/>
                </a:solidFill>
                <a:latin typeface="Arial" charset="0"/>
                <a:cs typeface="Arial" charset="0"/>
              </a:rPr>
              <a:t>we</a:t>
            </a:r>
            <a:r>
              <a:rPr lang="it-IT" altLang="it-IT" sz="1000" b="1" dirty="0">
                <a:solidFill>
                  <a:srgbClr val="004D9B"/>
                </a:solidFill>
                <a:latin typeface="Arial" charset="0"/>
                <a:cs typeface="Arial" charset="0"/>
              </a:rPr>
              <a:t> </a:t>
            </a:r>
            <a:r>
              <a:rPr lang="it-IT" altLang="it-IT" sz="1000" b="1" dirty="0" err="1">
                <a:solidFill>
                  <a:srgbClr val="004D9B"/>
                </a:solidFill>
                <a:latin typeface="Arial" charset="0"/>
                <a:cs typeface="Arial" charset="0"/>
              </a:rPr>
              <a:t>provide</a:t>
            </a:r>
            <a:r>
              <a:rPr lang="it-IT" altLang="it-IT" sz="1000" b="1" dirty="0">
                <a:solidFill>
                  <a:srgbClr val="004D9B"/>
                </a:solidFill>
                <a:latin typeface="Arial" charset="0"/>
                <a:cs typeface="Arial" charset="0"/>
              </a:rPr>
              <a:t> STRATEGOS </a:t>
            </a:r>
            <a:r>
              <a:rPr lang="it-IT" altLang="it-IT" sz="1000" b="1" dirty="0" err="1">
                <a:solidFill>
                  <a:srgbClr val="004D9B"/>
                </a:solidFill>
                <a:latin typeface="Arial" charset="0"/>
                <a:cs typeface="Arial" charset="0"/>
              </a:rPr>
              <a:t>Webinars</a:t>
            </a:r>
            <a:r>
              <a:rPr lang="it-IT" altLang="it-IT" sz="1000" b="1" dirty="0">
                <a:solidFill>
                  <a:srgbClr val="004D9B"/>
                </a:solidFill>
                <a:latin typeface="Arial" charset="0"/>
                <a:cs typeface="Arial" charset="0"/>
              </a:rPr>
              <a:t>]</a:t>
            </a:r>
          </a:p>
          <a:p>
            <a:r>
              <a:rPr lang="en-US" altLang="it-IT" sz="1200" b="1" i="1" dirty="0">
                <a:solidFill>
                  <a:srgbClr val="004D9B"/>
                </a:solidFill>
                <a:latin typeface="Arial" charset="0"/>
                <a:cs typeface="Arial" charset="0"/>
              </a:rPr>
              <a:t>POC: Title, Name, Family Name, Affiliation, Email</a:t>
            </a:r>
            <a:endParaRPr lang="it-IT" altLang="it-IT" sz="1400" b="1" dirty="0">
              <a:solidFill>
                <a:srgbClr val="004D9B"/>
              </a:solidFill>
              <a:latin typeface="Arial" charset="0"/>
              <a:cs typeface="Arial" charset="0"/>
            </a:endParaRPr>
          </a:p>
        </p:txBody>
      </p:sp>
      <p:sp>
        <p:nvSpPr>
          <p:cNvPr id="35" name="Content Placeholder 2">
            <a:extLst>
              <a:ext uri="{FF2B5EF4-FFF2-40B4-BE49-F238E27FC236}">
                <a16:creationId xmlns:a16="http://schemas.microsoft.com/office/drawing/2014/main" id="{4C8D971D-F2C4-4AAB-B88B-56414705801C}"/>
              </a:ext>
            </a:extLst>
          </p:cNvPr>
          <p:cNvSpPr txBox="1">
            <a:spLocks noChangeArrowheads="1"/>
          </p:cNvSpPr>
          <p:nvPr/>
        </p:nvSpPr>
        <p:spPr bwMode="auto">
          <a:xfrm>
            <a:off x="98173" y="1988840"/>
            <a:ext cx="6994107" cy="648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defRPr/>
            </a:pPr>
            <a:r>
              <a:rPr lang="en-US" altLang="it-IT" sz="1400" i="1" kern="0" dirty="0">
                <a:solidFill>
                  <a:srgbClr val="004D9B"/>
                </a:solidFill>
                <a:latin typeface="Arial" charset="0"/>
                <a:cs typeface="Arial" charset="0"/>
              </a:rPr>
              <a:t>Synthetic Description to be included on the web list of future events.</a:t>
            </a:r>
          </a:p>
          <a:p>
            <a:pPr lvl="0">
              <a:defRPr/>
            </a:pPr>
            <a:r>
              <a:rPr lang="en-US" altLang="en-US" sz="1400" i="1" dirty="0">
                <a:solidFill>
                  <a:srgbClr val="004D9B"/>
                </a:solidFill>
                <a:latin typeface="Arial" pitchFamily="34" charset="0"/>
                <a:ea typeface="Verdana" pitchFamily="34" charset="0"/>
                <a:cs typeface="Arial" pitchFamily="34" charset="0"/>
              </a:rPr>
              <a:t>We encourage you to mention </a:t>
            </a:r>
            <a:r>
              <a:rPr lang="en-US" altLang="en-US" sz="1400" b="1" i="1" dirty="0">
                <a:solidFill>
                  <a:srgbClr val="C00000"/>
                </a:solidFill>
                <a:latin typeface="Arial" pitchFamily="34" charset="0"/>
                <a:ea typeface="Verdana" pitchFamily="34" charset="0"/>
                <a:cs typeface="Arial" pitchFamily="34" charset="0"/>
              </a:rPr>
              <a:t>Strategy</a:t>
            </a:r>
            <a:r>
              <a:rPr lang="en-US" altLang="en-US" sz="1400" i="1" dirty="0">
                <a:solidFill>
                  <a:srgbClr val="004D9B"/>
                </a:solidFill>
                <a:latin typeface="Arial" pitchFamily="34" charset="0"/>
                <a:ea typeface="Verdana" pitchFamily="34" charset="0"/>
                <a:cs typeface="Arial" pitchFamily="34" charset="0"/>
              </a:rPr>
              <a:t> and </a:t>
            </a:r>
            <a:r>
              <a:rPr lang="en-US" altLang="en-US" sz="1400" b="1" i="1" dirty="0">
                <a:solidFill>
                  <a:srgbClr val="C00000"/>
                </a:solidFill>
                <a:latin typeface="Arial" pitchFamily="34" charset="0"/>
                <a:ea typeface="Verdana" pitchFamily="34" charset="0"/>
                <a:cs typeface="Arial" pitchFamily="34" charset="0"/>
              </a:rPr>
              <a:t>Strategic Engineering</a:t>
            </a:r>
            <a:r>
              <a:rPr lang="en-US" altLang="en-US" sz="1400" i="1" dirty="0">
                <a:solidFill>
                  <a:srgbClr val="004D9B"/>
                </a:solidFill>
                <a:latin typeface="Arial" pitchFamily="34" charset="0"/>
                <a:ea typeface="Verdana" pitchFamily="34" charset="0"/>
                <a:cs typeface="Arial" pitchFamily="34" charset="0"/>
              </a:rPr>
              <a:t> issues along your description. </a:t>
            </a:r>
            <a:r>
              <a:rPr lang="en-US" altLang="en-US" sz="1400" dirty="0">
                <a:solidFill>
                  <a:srgbClr val="004D9B"/>
                </a:solidFill>
                <a:latin typeface="Arial" pitchFamily="34" charset="0"/>
                <a:ea typeface="Verdana" pitchFamily="34" charset="0"/>
                <a:cs typeface="Arial" pitchFamily="34" charset="0"/>
              </a:rPr>
              <a:t>please take a look on </a:t>
            </a:r>
            <a:r>
              <a:rPr lang="en-US" altLang="en-US" sz="1400" b="1" u="sng" dirty="0">
                <a:solidFill>
                  <a:srgbClr val="004D9B"/>
                </a:solidFill>
                <a:latin typeface="Arial" pitchFamily="34" charset="0"/>
                <a:ea typeface="Verdana" pitchFamily="34" charset="0"/>
                <a:cs typeface="Arial" pitchFamily="34" charset="0"/>
              </a:rPr>
              <a:t>www.simulationteam.com/strategos/schedule</a:t>
            </a:r>
            <a:r>
              <a:rPr lang="en-US" altLang="en-US" sz="1400" dirty="0">
                <a:solidFill>
                  <a:srgbClr val="004D9B"/>
                </a:solidFill>
                <a:latin typeface="Arial" pitchFamily="34" charset="0"/>
                <a:ea typeface="Verdana" pitchFamily="34" charset="0"/>
                <a:cs typeface="Arial" pitchFamily="34" charset="0"/>
              </a:rPr>
              <a:t> to see examples of other Webinars</a:t>
            </a:r>
            <a:endParaRPr kumimoji="0" lang="en-US" altLang="it-IT" sz="1400" b="0" i="1" u="none" strike="noStrike" kern="0" cap="none" spc="0" normalizeH="0" noProof="0" dirty="0">
              <a:ln>
                <a:noFill/>
              </a:ln>
              <a:solidFill>
                <a:srgbClr val="004D9B"/>
              </a:solidFill>
              <a:effectLst/>
              <a:uLnTx/>
              <a:uFillTx/>
              <a:latin typeface="Arial" charset="0"/>
              <a:ea typeface="MS PGothic" panose="020B0600070205080204" pitchFamily="34" charset="-128"/>
              <a:cs typeface="Arial" charset="0"/>
            </a:endParaRPr>
          </a:p>
        </p:txBody>
      </p:sp>
      <p:pic>
        <p:nvPicPr>
          <p:cNvPr id="36" name="Picture 2" descr="http://www.itim.unige.it/cs/strategos/images/logo_uk.png">
            <a:extLst>
              <a:ext uri="{FF2B5EF4-FFF2-40B4-BE49-F238E27FC236}">
                <a16:creationId xmlns:a16="http://schemas.microsoft.com/office/drawing/2014/main" id="{41552E4B-05F2-4E69-839E-9E3D7B870454}"/>
              </a:ext>
            </a:extLst>
          </p:cNvPr>
          <p:cNvPicPr>
            <a:picLocks noChangeAspect="1" noChangeArrowheads="1"/>
          </p:cNvPicPr>
          <p:nvPr/>
        </p:nvPicPr>
        <p:blipFill>
          <a:blip r:embed="rId2" cstate="print"/>
          <a:srcRect/>
          <a:stretch>
            <a:fillRect/>
          </a:stretch>
        </p:blipFill>
        <p:spPr bwMode="auto">
          <a:xfrm>
            <a:off x="8590675" y="6089748"/>
            <a:ext cx="518400" cy="518400"/>
          </a:xfrm>
          <a:prstGeom prst="rect">
            <a:avLst/>
          </a:prstGeom>
          <a:noFill/>
        </p:spPr>
      </p:pic>
      <p:sp>
        <p:nvSpPr>
          <p:cNvPr id="38" name="Content Placeholder 2">
            <a:extLst>
              <a:ext uri="{FF2B5EF4-FFF2-40B4-BE49-F238E27FC236}">
                <a16:creationId xmlns:a16="http://schemas.microsoft.com/office/drawing/2014/main" id="{64A62A17-BAEE-4DEC-9D29-E9830A1A366B}"/>
              </a:ext>
            </a:extLst>
          </p:cNvPr>
          <p:cNvSpPr txBox="1">
            <a:spLocks/>
          </p:cNvSpPr>
          <p:nvPr/>
        </p:nvSpPr>
        <p:spPr bwMode="auto">
          <a:xfrm>
            <a:off x="6959899" y="2737134"/>
            <a:ext cx="1357805" cy="219240"/>
          </a:xfrm>
          <a:prstGeom prst="rect">
            <a:avLst/>
          </a:prstGeom>
          <a:noFill/>
          <a:ln w="9525">
            <a:noFill/>
            <a:miter lim="800000"/>
            <a:headEnd/>
            <a:tailEnd/>
          </a:ln>
        </p:spPr>
        <p:txBody>
          <a:bodyPr/>
          <a:lstStyle/>
          <a:p>
            <a:pPr algn="ctr">
              <a:spcBef>
                <a:spcPct val="20000"/>
              </a:spcBef>
              <a:buFont typeface="Wingdings" pitchFamily="2" charset="2"/>
              <a:buNone/>
              <a:defRPr/>
            </a:pPr>
            <a:r>
              <a:rPr lang="en-US" altLang="en-US" sz="800" b="1" i="1" kern="0" dirty="0">
                <a:solidFill>
                  <a:srgbClr val="C00000"/>
                </a:solidFill>
                <a:latin typeface="Arial" pitchFamily="34" charset="0"/>
                <a:ea typeface="Verdana" pitchFamily="34" charset="0"/>
                <a:cs typeface="Arial" pitchFamily="34" charset="0"/>
              </a:rPr>
              <a:t>Logs of Speaker if he likes to have it</a:t>
            </a:r>
            <a:endParaRPr lang="it-IT" altLang="en-US" sz="800" b="1" i="1" kern="0" dirty="0">
              <a:solidFill>
                <a:srgbClr val="C00000"/>
              </a:solidFill>
              <a:latin typeface="Arial" pitchFamily="34" charset="0"/>
              <a:ea typeface="Verdana" pitchFamily="34" charset="0"/>
              <a:cs typeface="Arial" pitchFamily="34" charset="0"/>
            </a:endParaRPr>
          </a:p>
        </p:txBody>
      </p:sp>
      <p:pic>
        <p:nvPicPr>
          <p:cNvPr id="39" name="Picture 19">
            <a:extLst>
              <a:ext uri="{FF2B5EF4-FFF2-40B4-BE49-F238E27FC236}">
                <a16:creationId xmlns:a16="http://schemas.microsoft.com/office/drawing/2014/main" id="{F8CCCEFD-ED03-4902-B59C-764DCE960F86}"/>
              </a:ext>
            </a:extLst>
          </p:cNvPr>
          <p:cNvPicPr>
            <a:picLocks noChangeAspect="1"/>
          </p:cNvPicPr>
          <p:nvPr/>
        </p:nvPicPr>
        <p:blipFill>
          <a:blip r:embed="rId6" cstate="print"/>
          <a:stretch>
            <a:fillRect/>
          </a:stretch>
        </p:blipFill>
        <p:spPr>
          <a:xfrm>
            <a:off x="6660232" y="2348880"/>
            <a:ext cx="556553" cy="432048"/>
          </a:xfrm>
          <a:prstGeom prst="rect">
            <a:avLst/>
          </a:prstGeom>
        </p:spPr>
      </p:pic>
      <p:pic>
        <p:nvPicPr>
          <p:cNvPr id="41" name="Picture 3">
            <a:extLst>
              <a:ext uri="{FF2B5EF4-FFF2-40B4-BE49-F238E27FC236}">
                <a16:creationId xmlns:a16="http://schemas.microsoft.com/office/drawing/2014/main" id="{8A04F75F-96AF-4A8B-8CF9-466797EA0889}"/>
              </a:ext>
            </a:extLst>
          </p:cNvPr>
          <p:cNvPicPr>
            <a:picLocks noChangeAspect="1" noChangeArrowheads="1"/>
          </p:cNvPicPr>
          <p:nvPr/>
        </p:nvPicPr>
        <p:blipFill>
          <a:blip r:embed="rId4" cstate="print"/>
          <a:srcRect/>
          <a:stretch>
            <a:fillRect/>
          </a:stretch>
        </p:blipFill>
        <p:spPr bwMode="auto">
          <a:xfrm>
            <a:off x="8734425" y="2357455"/>
            <a:ext cx="392351" cy="364507"/>
          </a:xfrm>
          <a:prstGeom prst="rect">
            <a:avLst/>
          </a:prstGeom>
          <a:noFill/>
          <a:ln w="9525">
            <a:noFill/>
            <a:miter lim="800000"/>
            <a:headEnd/>
            <a:tailEnd/>
          </a:ln>
          <a:effectLst/>
        </p:spPr>
      </p:pic>
      <p:pic>
        <p:nvPicPr>
          <p:cNvPr id="42" name="Immagine 19">
            <a:hlinkClick r:id="rId5"/>
            <a:extLst>
              <a:ext uri="{FF2B5EF4-FFF2-40B4-BE49-F238E27FC236}">
                <a16:creationId xmlns:a16="http://schemas.microsoft.com/office/drawing/2014/main" id="{258DBC99-4063-4ACF-B2A2-847ED88762E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83681" y="1162849"/>
            <a:ext cx="478590" cy="239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2" descr="This is Blended Event">
            <a:hlinkClick r:id="rId8"/>
            <a:extLst>
              <a:ext uri="{FF2B5EF4-FFF2-40B4-BE49-F238E27FC236}">
                <a16:creationId xmlns:a16="http://schemas.microsoft.com/office/drawing/2014/main" id="{57A1F555-B4E3-4C0D-9415-167D4771732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68423" y="1162149"/>
            <a:ext cx="493886" cy="241200"/>
          </a:xfrm>
          <a:prstGeom prst="rect">
            <a:avLst/>
          </a:prstGeom>
          <a:noFill/>
          <a:extLst>
            <a:ext uri="{909E8E84-426E-40DD-AFC4-6F175D3DCCD1}">
              <a14:hiddenFill xmlns:a14="http://schemas.microsoft.com/office/drawing/2010/main">
                <a:solidFill>
                  <a:srgbClr val="FFFFFF"/>
                </a:solidFill>
              </a14:hiddenFill>
            </a:ext>
          </a:extLst>
        </p:spPr>
      </p:pic>
      <p:sp>
        <p:nvSpPr>
          <p:cNvPr id="44" name="Content Placeholder 2">
            <a:extLst>
              <a:ext uri="{FF2B5EF4-FFF2-40B4-BE49-F238E27FC236}">
                <a16:creationId xmlns:a16="http://schemas.microsoft.com/office/drawing/2014/main" id="{701D19E1-0959-4CE4-97F1-CF51EE59159E}"/>
              </a:ext>
            </a:extLst>
          </p:cNvPr>
          <p:cNvSpPr txBox="1">
            <a:spLocks/>
          </p:cNvSpPr>
          <p:nvPr/>
        </p:nvSpPr>
        <p:spPr bwMode="auto">
          <a:xfrm>
            <a:off x="-78160" y="6092825"/>
            <a:ext cx="8610600" cy="768350"/>
          </a:xfrm>
          <a:prstGeom prst="rect">
            <a:avLst/>
          </a:prstGeom>
          <a:noFill/>
          <a:ln w="9525">
            <a:noFill/>
            <a:miter lim="800000"/>
            <a:headEnd/>
            <a:tailEnd/>
          </a:ln>
        </p:spPr>
        <p:txBody>
          <a:bodyPr/>
          <a:lstStyle/>
          <a:p>
            <a:pPr marL="0" marR="0" lvl="0" indent="0" algn="r" defTabSz="914400" rtl="0" eaLnBrk="0" fontAlgn="base" latinLnBrk="0" hangingPunct="0">
              <a:lnSpc>
                <a:spcPct val="100000"/>
              </a:lnSpc>
              <a:spcBef>
                <a:spcPct val="20000"/>
              </a:spcBef>
              <a:spcAft>
                <a:spcPct val="0"/>
              </a:spcAft>
              <a:buClrTx/>
              <a:buSzTx/>
              <a:buFont typeface="Wingdings" pitchFamily="2" charset="2"/>
              <a:buNone/>
              <a:tabLst/>
              <a:defRPr/>
            </a:pPr>
            <a:r>
              <a:rPr kumimoji="0" lang="en-US" altLang="en-US" sz="1200" b="1" i="0" u="none" strike="noStrike" kern="0" cap="none" spc="0" normalizeH="0" baseline="0" noProof="0" dirty="0">
                <a:ln>
                  <a:noFill/>
                </a:ln>
                <a:solidFill>
                  <a:srgbClr val="FFFFFF"/>
                </a:solidFill>
                <a:effectLst/>
                <a:uLnTx/>
                <a:uFillTx/>
                <a:latin typeface="Arial" pitchFamily="34" charset="0"/>
                <a:ea typeface="Verdana" pitchFamily="34" charset="0"/>
                <a:cs typeface="Arial" pitchFamily="34" charset="0"/>
              </a:rPr>
              <a:t>Please contact us to </a:t>
            </a:r>
            <a:r>
              <a:rPr lang="en-US" altLang="en-US" sz="1200" b="1" kern="0" dirty="0">
                <a:solidFill>
                  <a:srgbClr val="FFFFFF"/>
                </a:solidFill>
                <a:latin typeface="Arial" pitchFamily="34" charset="0"/>
                <a:ea typeface="Verdana" pitchFamily="34" charset="0"/>
                <a:cs typeface="Arial" pitchFamily="34" charset="0"/>
              </a:rPr>
              <a:t>get access </a:t>
            </a:r>
            <a:r>
              <a:rPr kumimoji="0" lang="en-US" altLang="en-US" sz="1200" b="1" i="0" u="none" strike="noStrike" kern="0" cap="none" spc="0" normalizeH="0" baseline="0" noProof="0" dirty="0">
                <a:ln>
                  <a:noFill/>
                </a:ln>
                <a:solidFill>
                  <a:srgbClr val="FFFFFF"/>
                </a:solidFill>
                <a:effectLst/>
                <a:uLnTx/>
                <a:uFillTx/>
                <a:latin typeface="Arial" pitchFamily="34" charset="0"/>
                <a:ea typeface="Verdana" pitchFamily="34" charset="0"/>
                <a:cs typeface="Arial" pitchFamily="34" charset="0"/>
              </a:rPr>
              <a:t>to this STRATEGOS </a:t>
            </a:r>
            <a:r>
              <a:rPr kumimoji="0" lang="en-US" altLang="en-US" sz="1200" b="1" i="1" u="none" strike="noStrike" kern="0" cap="none" spc="0" normalizeH="0" baseline="0" noProof="0" dirty="0">
                <a:ln>
                  <a:noFill/>
                </a:ln>
                <a:solidFill>
                  <a:srgbClr val="FFFFFF"/>
                </a:solidFill>
                <a:effectLst/>
                <a:uLnTx/>
                <a:uFillTx/>
                <a:latin typeface="Arial" pitchFamily="34" charset="0"/>
                <a:ea typeface="Verdana" pitchFamily="34" charset="0"/>
                <a:cs typeface="Arial" pitchFamily="34" charset="0"/>
              </a:rPr>
              <a:t>Webinar</a:t>
            </a:r>
          </a:p>
          <a:p>
            <a:pPr marL="0" marR="0" lvl="0" indent="0" algn="r" defTabSz="914400" rtl="0" eaLnBrk="0" fontAlgn="base" latinLnBrk="0" hangingPunct="0">
              <a:lnSpc>
                <a:spcPct val="100000"/>
              </a:lnSpc>
              <a:spcBef>
                <a:spcPct val="20000"/>
              </a:spcBef>
              <a:spcAft>
                <a:spcPct val="0"/>
              </a:spcAft>
              <a:buClrTx/>
              <a:buSzTx/>
              <a:buFont typeface="Wingdings" pitchFamily="2" charset="2"/>
              <a:buNone/>
              <a:tabLst/>
              <a:defRPr/>
            </a:pPr>
            <a:r>
              <a:rPr kumimoji="0" lang="it-IT" altLang="en-US" sz="1200" b="1" i="0" u="none" strike="noStrike" kern="0" cap="none" spc="0" normalizeH="0" baseline="0" noProof="0" dirty="0">
                <a:ln>
                  <a:noFill/>
                </a:ln>
                <a:solidFill>
                  <a:srgbClr val="FFFFFF"/>
                </a:solidFill>
                <a:effectLst/>
                <a:uLnTx/>
                <a:uFillTx/>
                <a:latin typeface="Arial" pitchFamily="34" charset="0"/>
                <a:ea typeface="Verdana" pitchFamily="34" charset="0"/>
                <a:cs typeface="Arial" pitchFamily="34" charset="0"/>
              </a:rPr>
              <a:t>Email: </a:t>
            </a:r>
            <a:r>
              <a:rPr kumimoji="0" lang="it-IT" altLang="en-US" sz="1200" b="1" i="0" u="none" strike="noStrike" kern="0" cap="none" spc="0" normalizeH="0" baseline="0" noProof="0" dirty="0" err="1">
                <a:ln>
                  <a:noFill/>
                </a:ln>
                <a:solidFill>
                  <a:srgbClr val="FFFFFF"/>
                </a:solidFill>
                <a:effectLst/>
                <a:uLnTx/>
                <a:uFillTx/>
                <a:latin typeface="Arial" pitchFamily="34" charset="0"/>
                <a:ea typeface="Verdana" pitchFamily="34" charset="0"/>
                <a:cs typeface="Arial" pitchFamily="34" charset="0"/>
              </a:rPr>
              <a:t>info.strategos</a:t>
            </a:r>
            <a:r>
              <a:rPr lang="en-US" altLang="en-US" sz="1200" b="1" kern="0" dirty="0">
                <a:solidFill>
                  <a:srgbClr val="FFFFFF"/>
                </a:solidFill>
                <a:latin typeface="Arial" pitchFamily="34" charset="0"/>
                <a:ea typeface="Verdana" pitchFamily="34" charset="0"/>
                <a:cs typeface="Arial" pitchFamily="34" charset="0"/>
              </a:rPr>
              <a:t>@diten.unige.it</a:t>
            </a:r>
            <a:r>
              <a:rPr kumimoji="0" lang="it-IT" altLang="en-US" sz="1200" b="1" i="0" u="none" strike="noStrike" kern="0" cap="none" spc="0" normalizeH="0" baseline="0" noProof="0" dirty="0">
                <a:ln>
                  <a:noFill/>
                </a:ln>
                <a:solidFill>
                  <a:srgbClr val="FFFFFF"/>
                </a:solidFill>
                <a:effectLst/>
                <a:uLnTx/>
                <a:uFillTx/>
                <a:latin typeface="Arial" pitchFamily="34" charset="0"/>
                <a:ea typeface="Verdana" pitchFamily="34" charset="0"/>
                <a:cs typeface="Arial" pitchFamily="34" charset="0"/>
              </a:rPr>
              <a:t>                 URL: www.simulationteam.com/strategos</a:t>
            </a:r>
          </a:p>
        </p:txBody>
      </p:sp>
      <p:sp>
        <p:nvSpPr>
          <p:cNvPr id="45" name="Content Placeholder 2">
            <a:extLst>
              <a:ext uri="{FF2B5EF4-FFF2-40B4-BE49-F238E27FC236}">
                <a16:creationId xmlns:a16="http://schemas.microsoft.com/office/drawing/2014/main" id="{1FE4B571-F8DC-4944-9E38-C0C1810C868F}"/>
              </a:ext>
            </a:extLst>
          </p:cNvPr>
          <p:cNvSpPr txBox="1">
            <a:spLocks/>
          </p:cNvSpPr>
          <p:nvPr/>
        </p:nvSpPr>
        <p:spPr bwMode="auto">
          <a:xfrm>
            <a:off x="2088231" y="6563052"/>
            <a:ext cx="6804249" cy="308918"/>
          </a:xfrm>
          <a:prstGeom prst="rect">
            <a:avLst/>
          </a:prstGeom>
          <a:noFill/>
          <a:ln w="9525">
            <a:noFill/>
            <a:miter lim="800000"/>
            <a:headEnd/>
            <a:tailEnd/>
          </a:ln>
        </p:spPr>
        <p:txBody>
          <a:bodyPr/>
          <a:lstStyle/>
          <a:p>
            <a:pPr algn="r">
              <a:spcBef>
                <a:spcPct val="20000"/>
              </a:spcBef>
              <a:buFont typeface="Wingdings" pitchFamily="2" charset="2"/>
              <a:buNone/>
              <a:defRPr/>
            </a:pPr>
            <a:r>
              <a:rPr lang="en-US" altLang="en-US" sz="800" b="1" i="1" kern="0" dirty="0">
                <a:solidFill>
                  <a:srgbClr val="C00000"/>
                </a:solidFill>
                <a:latin typeface="Arial" pitchFamily="34" charset="0"/>
                <a:ea typeface="Verdana" pitchFamily="34" charset="0"/>
                <a:cs typeface="Arial" pitchFamily="34" charset="0"/>
              </a:rPr>
              <a:t>UNCLASSIFIED – Approved for Public Release, Distribution Unlimited</a:t>
            </a:r>
            <a:endParaRPr lang="it-IT" altLang="en-US" sz="800" b="1" i="1" kern="0" dirty="0">
              <a:solidFill>
                <a:srgbClr val="C00000"/>
              </a:solidFill>
              <a:latin typeface="Arial" pitchFamily="34" charset="0"/>
              <a:ea typeface="Verdana" pitchFamily="34" charset="0"/>
              <a:cs typeface="Arial" pitchFamily="34" charset="0"/>
            </a:endParaRPr>
          </a:p>
        </p:txBody>
      </p:sp>
      <p:sp>
        <p:nvSpPr>
          <p:cNvPr id="46" name="Content Placeholder 2">
            <a:hlinkClick r:id="rId5"/>
            <a:extLst>
              <a:ext uri="{FF2B5EF4-FFF2-40B4-BE49-F238E27FC236}">
                <a16:creationId xmlns:a16="http://schemas.microsoft.com/office/drawing/2014/main" id="{65A132DE-E828-4A4F-9024-499C1D5D7E78}"/>
              </a:ext>
            </a:extLst>
          </p:cNvPr>
          <p:cNvSpPr txBox="1">
            <a:spLocks/>
          </p:cNvSpPr>
          <p:nvPr/>
        </p:nvSpPr>
        <p:spPr bwMode="auto">
          <a:xfrm>
            <a:off x="396552" y="6576466"/>
            <a:ext cx="9144000" cy="308918"/>
          </a:xfrm>
          <a:prstGeom prst="rect">
            <a:avLst/>
          </a:prstGeom>
          <a:noFill/>
          <a:ln w="9525">
            <a:noFill/>
            <a:miter lim="800000"/>
            <a:headEnd/>
            <a:tailEnd/>
          </a:ln>
        </p:spPr>
        <p:txBody>
          <a:bodyPr/>
          <a:lstStyle/>
          <a:p>
            <a:pPr>
              <a:spcBef>
                <a:spcPct val="20000"/>
              </a:spcBef>
              <a:buFont typeface="Wingdings" pitchFamily="2" charset="2"/>
              <a:buNone/>
              <a:defRPr/>
            </a:pPr>
            <a:r>
              <a:rPr lang="en-US" altLang="en-US" sz="800" b="1" i="1" kern="0" dirty="0">
                <a:solidFill>
                  <a:srgbClr val="C00000"/>
                </a:solidFill>
                <a:latin typeface="Arial" pitchFamily="34" charset="0"/>
                <a:ea typeface="Verdana" pitchFamily="34" charset="0"/>
                <a:cs typeface="Arial" pitchFamily="34" charset="0"/>
              </a:rPr>
              <a:t>                                       Connect by MS TEAMS  Code: 6yb2ap1      (Click here to connect)</a:t>
            </a:r>
            <a:endParaRPr lang="en-US" altLang="en-US" sz="600" b="1" i="1" kern="0" dirty="0">
              <a:solidFill>
                <a:srgbClr val="C00000"/>
              </a:solidFill>
              <a:latin typeface="Arial" pitchFamily="34" charset="0"/>
              <a:ea typeface="Verdana" pitchFamily="34" charset="0"/>
              <a:cs typeface="Arial" pitchFamily="34" charset="0"/>
            </a:endParaRPr>
          </a:p>
          <a:p>
            <a:pPr>
              <a:spcBef>
                <a:spcPct val="20000"/>
              </a:spcBef>
              <a:buFont typeface="Wingdings" pitchFamily="2" charset="2"/>
              <a:buNone/>
              <a:defRPr/>
            </a:pPr>
            <a:r>
              <a:rPr lang="it-IT" altLang="en-US" sz="600" b="1" i="1" kern="0" dirty="0">
                <a:solidFill>
                  <a:srgbClr val="C00000"/>
                </a:solidFill>
                <a:latin typeface="Arial" pitchFamily="34" charset="0"/>
                <a:ea typeface="Verdana" pitchFamily="34" charset="0"/>
                <a:cs typeface="Arial" pitchFamily="34" charset="0"/>
              </a:rPr>
              <a:t>https://teams.microsoft.com/l/team/19%3a1c297bd2c9334fb5ac601946c69c76de%40thread.tacv2/conversations?groupId=daad202d-7073-40fb-829a-b82f7f1d7482&amp;tenantId=6cd36f83-1a02-442d-972f-2670cb5e9b1a</a:t>
            </a:r>
          </a:p>
        </p:txBody>
      </p:sp>
      <p:sp>
        <p:nvSpPr>
          <p:cNvPr id="5" name="CasellaDiTesto 4">
            <a:extLst>
              <a:ext uri="{FF2B5EF4-FFF2-40B4-BE49-F238E27FC236}">
                <a16:creationId xmlns:a16="http://schemas.microsoft.com/office/drawing/2014/main" id="{31B049E7-1B9E-4C04-8A80-EAF5E6CC6A46}"/>
              </a:ext>
            </a:extLst>
          </p:cNvPr>
          <p:cNvSpPr txBox="1"/>
          <p:nvPr/>
        </p:nvSpPr>
        <p:spPr>
          <a:xfrm>
            <a:off x="963980" y="6531160"/>
            <a:ext cx="611065" cy="184666"/>
          </a:xfrm>
          <a:prstGeom prst="rect">
            <a:avLst/>
          </a:prstGeom>
          <a:noFill/>
        </p:spPr>
        <p:txBody>
          <a:bodyPr wrap="none" rtlCol="0">
            <a:spAutoFit/>
          </a:bodyPr>
          <a:lstStyle/>
          <a:p>
            <a:r>
              <a:rPr lang="en-US" sz="600" b="1" dirty="0">
                <a:latin typeface="Arial" panose="020B0604020202020204" pitchFamily="34" charset="0"/>
                <a:cs typeface="Arial" panose="020B0604020202020204" pitchFamily="34" charset="0"/>
              </a:rPr>
              <a:t>Est.1471AD</a:t>
            </a:r>
            <a:endParaRPr lang="it-IT" sz="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7141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2"/>
          <p:cNvSpPr>
            <a:spLocks noGrp="1" noChangeArrowheads="1"/>
          </p:cNvSpPr>
          <p:nvPr>
            <p:ph idx="1"/>
          </p:nvPr>
        </p:nvSpPr>
        <p:spPr>
          <a:xfrm>
            <a:off x="98173" y="638794"/>
            <a:ext cx="8569325" cy="1384300"/>
          </a:xfrm>
        </p:spPr>
        <p:txBody>
          <a:bodyPr/>
          <a:lstStyle/>
          <a:p>
            <a:pPr marL="0" indent="0">
              <a:spcBef>
                <a:spcPct val="0"/>
              </a:spcBef>
              <a:buFont typeface="Wingdings" pitchFamily="2" charset="2"/>
              <a:buNone/>
            </a:pPr>
            <a:endParaRPr lang="en-US" altLang="it-IT" sz="400" b="1" dirty="0">
              <a:solidFill>
                <a:srgbClr val="004D9B"/>
              </a:solidFill>
              <a:latin typeface="Arial" charset="0"/>
              <a:cs typeface="Arial" charset="0"/>
            </a:endParaRPr>
          </a:p>
          <a:p>
            <a:pPr marL="0" indent="0">
              <a:spcBef>
                <a:spcPct val="0"/>
              </a:spcBef>
              <a:buNone/>
            </a:pPr>
            <a:r>
              <a:rPr lang="en-US" altLang="it-IT" sz="2400" b="1" i="1" dirty="0">
                <a:solidFill>
                  <a:srgbClr val="004D9B"/>
                </a:solidFill>
                <a:latin typeface="Arial" charset="0"/>
                <a:cs typeface="Arial" charset="0"/>
              </a:rPr>
              <a:t>Strategic Decision Making in Complex Problems</a:t>
            </a:r>
          </a:p>
          <a:p>
            <a:pPr marL="0" indent="0">
              <a:spcBef>
                <a:spcPct val="0"/>
              </a:spcBef>
              <a:buNone/>
            </a:pPr>
            <a:r>
              <a:rPr lang="en-US" altLang="it-IT" sz="2400" b="1" i="1" dirty="0">
                <a:solidFill>
                  <a:srgbClr val="004D9B"/>
                </a:solidFill>
                <a:latin typeface="Arial" charset="0"/>
                <a:cs typeface="Arial" charset="0"/>
              </a:rPr>
              <a:t>by the Analytic Hierarchy Process (AHP)</a:t>
            </a:r>
          </a:p>
          <a:p>
            <a:pPr marL="0" indent="0">
              <a:spcBef>
                <a:spcPct val="0"/>
              </a:spcBef>
              <a:buNone/>
            </a:pPr>
            <a:endParaRPr lang="en-US" altLang="it-IT" sz="2400" b="1" i="1" dirty="0">
              <a:solidFill>
                <a:srgbClr val="004D9B"/>
              </a:solidFill>
              <a:latin typeface="Arial" charset="0"/>
              <a:cs typeface="Arial" charset="0"/>
            </a:endParaRPr>
          </a:p>
        </p:txBody>
      </p:sp>
      <p:sp>
        <p:nvSpPr>
          <p:cNvPr id="3075" name="CasellaDiTesto 3"/>
          <p:cNvSpPr txBox="1">
            <a:spLocks noChangeArrowheads="1"/>
          </p:cNvSpPr>
          <p:nvPr/>
        </p:nvSpPr>
        <p:spPr bwMode="auto">
          <a:xfrm>
            <a:off x="98173" y="2721861"/>
            <a:ext cx="8989843" cy="3400931"/>
          </a:xfrm>
          <a:prstGeom prst="rect">
            <a:avLst/>
          </a:prstGeom>
          <a:noFill/>
          <a:ln w="9525">
            <a:noFill/>
            <a:miter lim="800000"/>
            <a:headEnd/>
            <a:tailEnd/>
          </a:ln>
        </p:spPr>
        <p:txBody>
          <a:bodyPr wrap="square">
            <a:spAutoFit/>
          </a:bodyPr>
          <a:lstStyle/>
          <a:p>
            <a:pPr algn="just">
              <a:spcBef>
                <a:spcPts val="25"/>
              </a:spcBef>
            </a:pPr>
            <a:r>
              <a:rPr lang="en-US" altLang="en-US" sz="1400" b="1" dirty="0">
                <a:solidFill>
                  <a:srgbClr val="004D9B"/>
                </a:solidFill>
                <a:latin typeface="Arial" pitchFamily="34" charset="0"/>
                <a:ea typeface="Verdana" pitchFamily="34" charset="0"/>
                <a:cs typeface="Arial" pitchFamily="34" charset="0"/>
              </a:rPr>
              <a:t>Workshop Description: </a:t>
            </a:r>
          </a:p>
          <a:p>
            <a:pPr algn="just">
              <a:spcBef>
                <a:spcPts val="25"/>
              </a:spcBef>
            </a:pPr>
            <a:endParaRPr lang="en-US" altLang="en-US" sz="200" b="1" dirty="0">
              <a:solidFill>
                <a:srgbClr val="004D9B"/>
              </a:solidFill>
              <a:latin typeface="Arial" pitchFamily="34" charset="0"/>
              <a:ea typeface="Verdana" pitchFamily="34" charset="0"/>
              <a:cs typeface="Arial" pitchFamily="34" charset="0"/>
            </a:endParaRPr>
          </a:p>
          <a:p>
            <a:pPr algn="just">
              <a:spcBef>
                <a:spcPts val="25"/>
              </a:spcBef>
            </a:pPr>
            <a:r>
              <a:rPr lang="en-US" altLang="en-US" sz="1400" dirty="0">
                <a:solidFill>
                  <a:srgbClr val="004D9B"/>
                </a:solidFill>
                <a:latin typeface="Arial" pitchFamily="34" charset="0"/>
                <a:ea typeface="Verdana" pitchFamily="34" charset="0"/>
                <a:cs typeface="Arial" pitchFamily="34" charset="0"/>
              </a:rPr>
              <a:t>The workshop teaches how to make </a:t>
            </a:r>
            <a:r>
              <a:rPr lang="en-US" altLang="en-US" sz="1400" b="1" dirty="0">
                <a:solidFill>
                  <a:srgbClr val="004D9B"/>
                </a:solidFill>
                <a:latin typeface="Arial" pitchFamily="34" charset="0"/>
                <a:ea typeface="Verdana" pitchFamily="34" charset="0"/>
                <a:cs typeface="Arial" pitchFamily="34" charset="0"/>
              </a:rPr>
              <a:t>High-impact Decisions</a:t>
            </a:r>
            <a:r>
              <a:rPr lang="en-US" altLang="en-US" sz="1400" dirty="0">
                <a:solidFill>
                  <a:srgbClr val="004D9B"/>
                </a:solidFill>
                <a:latin typeface="Arial" pitchFamily="34" charset="0"/>
                <a:ea typeface="Verdana" pitchFamily="34" charset="0"/>
                <a:cs typeface="Arial" pitchFamily="34" charset="0"/>
              </a:rPr>
              <a:t> that are </a:t>
            </a:r>
            <a:r>
              <a:rPr lang="en-US" altLang="en-US" sz="1400" b="1" dirty="0">
                <a:solidFill>
                  <a:srgbClr val="004D9B"/>
                </a:solidFill>
                <a:latin typeface="Arial" pitchFamily="34" charset="0"/>
                <a:ea typeface="Verdana" pitchFamily="34" charset="0"/>
                <a:cs typeface="Arial" pitchFamily="34" charset="0"/>
              </a:rPr>
              <a:t>Reasoned</a:t>
            </a:r>
            <a:r>
              <a:rPr lang="en-US" altLang="en-US" sz="1400" dirty="0">
                <a:solidFill>
                  <a:srgbClr val="004D9B"/>
                </a:solidFill>
                <a:latin typeface="Arial" pitchFamily="34" charset="0"/>
                <a:ea typeface="Verdana" pitchFamily="34" charset="0"/>
                <a:cs typeface="Arial" pitchFamily="34" charset="0"/>
              </a:rPr>
              <a:t>, </a:t>
            </a:r>
            <a:r>
              <a:rPr lang="en-US" altLang="en-US" sz="1400" b="1" dirty="0">
                <a:solidFill>
                  <a:srgbClr val="004D9B"/>
                </a:solidFill>
                <a:latin typeface="Arial" pitchFamily="34" charset="0"/>
                <a:ea typeface="Verdana" pitchFamily="34" charset="0"/>
                <a:cs typeface="Arial" pitchFamily="34" charset="0"/>
              </a:rPr>
              <a:t>Defensible</a:t>
            </a:r>
            <a:r>
              <a:rPr lang="en-US" altLang="en-US" sz="1400" dirty="0">
                <a:solidFill>
                  <a:srgbClr val="004D9B"/>
                </a:solidFill>
                <a:latin typeface="Arial" pitchFamily="34" charset="0"/>
                <a:ea typeface="Verdana" pitchFamily="34" charset="0"/>
                <a:cs typeface="Arial" pitchFamily="34" charset="0"/>
              </a:rPr>
              <a:t>, and will lead to having greater success in both making these Decisions and in </a:t>
            </a:r>
            <a:r>
              <a:rPr lang="en-US" altLang="en-US" sz="1400" b="1" dirty="0">
                <a:solidFill>
                  <a:srgbClr val="004D9B"/>
                </a:solidFill>
                <a:latin typeface="Arial" pitchFamily="34" charset="0"/>
                <a:ea typeface="Verdana" pitchFamily="34" charset="0"/>
                <a:cs typeface="Arial" pitchFamily="34" charset="0"/>
              </a:rPr>
              <a:t>Justifying them</a:t>
            </a:r>
            <a:r>
              <a:rPr lang="en-US" altLang="en-US" sz="1400" dirty="0">
                <a:solidFill>
                  <a:srgbClr val="004D9B"/>
                </a:solidFill>
                <a:latin typeface="Arial" pitchFamily="34" charset="0"/>
                <a:ea typeface="Verdana" pitchFamily="34" charset="0"/>
                <a:cs typeface="Arial" pitchFamily="34" charset="0"/>
              </a:rPr>
              <a:t> </a:t>
            </a:r>
            <a:r>
              <a:rPr lang="en-US" altLang="en-US" sz="1400" b="1" dirty="0">
                <a:solidFill>
                  <a:srgbClr val="004D9B"/>
                </a:solidFill>
                <a:latin typeface="Arial" pitchFamily="34" charset="0"/>
                <a:ea typeface="Verdana" pitchFamily="34" charset="0"/>
                <a:cs typeface="Arial" pitchFamily="34" charset="0"/>
              </a:rPr>
              <a:t>by Individuals</a:t>
            </a:r>
            <a:r>
              <a:rPr lang="en-US" altLang="en-US" sz="1400" dirty="0">
                <a:solidFill>
                  <a:srgbClr val="004D9B"/>
                </a:solidFill>
                <a:latin typeface="Arial" pitchFamily="34" charset="0"/>
                <a:ea typeface="Verdana" pitchFamily="34" charset="0"/>
                <a:cs typeface="Arial" pitchFamily="34" charset="0"/>
              </a:rPr>
              <a:t> &amp; </a:t>
            </a:r>
            <a:r>
              <a:rPr lang="en-US" altLang="en-US" sz="1400" b="1" dirty="0">
                <a:solidFill>
                  <a:srgbClr val="004D9B"/>
                </a:solidFill>
                <a:latin typeface="Arial" pitchFamily="34" charset="0"/>
                <a:ea typeface="Verdana" pitchFamily="34" charset="0"/>
                <a:cs typeface="Arial" pitchFamily="34" charset="0"/>
              </a:rPr>
              <a:t>Organizations</a:t>
            </a:r>
            <a:r>
              <a:rPr lang="en-US" altLang="en-US" sz="1400" dirty="0">
                <a:solidFill>
                  <a:srgbClr val="004D9B"/>
                </a:solidFill>
                <a:latin typeface="Arial" pitchFamily="34" charset="0"/>
                <a:ea typeface="Verdana" pitchFamily="34" charset="0"/>
                <a:cs typeface="Arial" pitchFamily="34" charset="0"/>
              </a:rPr>
              <a:t>.  Most complex decisions involve many interested parties with </a:t>
            </a:r>
            <a:r>
              <a:rPr lang="en-US" altLang="en-US" sz="1400" b="1" dirty="0">
                <a:solidFill>
                  <a:srgbClr val="004D9B"/>
                </a:solidFill>
                <a:latin typeface="Arial" pitchFamily="34" charset="0"/>
                <a:ea typeface="Verdana" pitchFamily="34" charset="0"/>
                <a:cs typeface="Arial" pitchFamily="34" charset="0"/>
              </a:rPr>
              <a:t>Conflicting Interests</a:t>
            </a:r>
            <a:r>
              <a:rPr lang="en-US" altLang="en-US" sz="1400" dirty="0">
                <a:solidFill>
                  <a:srgbClr val="004D9B"/>
                </a:solidFill>
                <a:latin typeface="Arial" pitchFamily="34" charset="0"/>
                <a:ea typeface="Verdana" pitchFamily="34" charset="0"/>
                <a:cs typeface="Arial" pitchFamily="34" charset="0"/>
              </a:rPr>
              <a:t> </a:t>
            </a:r>
            <a:r>
              <a:rPr lang="en-US" altLang="en-US" sz="1400" b="1" dirty="0">
                <a:solidFill>
                  <a:srgbClr val="004D9B"/>
                </a:solidFill>
                <a:latin typeface="Arial" pitchFamily="34" charset="0"/>
                <a:ea typeface="Verdana" pitchFamily="34" charset="0"/>
                <a:cs typeface="Arial" pitchFamily="34" charset="0"/>
              </a:rPr>
              <a:t>&amp; Objectives </a:t>
            </a:r>
            <a:r>
              <a:rPr lang="en-US" altLang="en-US" sz="1400" dirty="0">
                <a:solidFill>
                  <a:srgbClr val="004D9B"/>
                </a:solidFill>
                <a:latin typeface="Arial" pitchFamily="34" charset="0"/>
                <a:ea typeface="Verdana" pitchFamily="34" charset="0"/>
                <a:cs typeface="Arial" pitchFamily="34" charset="0"/>
              </a:rPr>
              <a:t>and </a:t>
            </a:r>
            <a:r>
              <a:rPr lang="en-US" altLang="en-US" sz="1400" b="1" dirty="0">
                <a:solidFill>
                  <a:srgbClr val="004D9B"/>
                </a:solidFill>
                <a:latin typeface="Arial" pitchFamily="34" charset="0"/>
                <a:ea typeface="Verdana" pitchFamily="34" charset="0"/>
                <a:cs typeface="Arial" pitchFamily="34" charset="0"/>
              </a:rPr>
              <a:t>Many Factors</a:t>
            </a:r>
            <a:r>
              <a:rPr lang="en-US" altLang="en-US" sz="1400" dirty="0">
                <a:solidFill>
                  <a:srgbClr val="004D9B"/>
                </a:solidFill>
                <a:latin typeface="Arial" pitchFamily="34" charset="0"/>
                <a:ea typeface="Verdana" pitchFamily="34" charset="0"/>
                <a:cs typeface="Arial" pitchFamily="34" charset="0"/>
              </a:rPr>
              <a:t>, especially </a:t>
            </a:r>
            <a:r>
              <a:rPr lang="en-US" altLang="en-US" sz="1400" b="1" dirty="0">
                <a:solidFill>
                  <a:srgbClr val="004D9B"/>
                </a:solidFill>
                <a:latin typeface="Arial" pitchFamily="34" charset="0"/>
                <a:ea typeface="Verdana" pitchFamily="34" charset="0"/>
                <a:cs typeface="Arial" pitchFamily="34" charset="0"/>
              </a:rPr>
              <a:t>intangible</a:t>
            </a:r>
            <a:r>
              <a:rPr lang="en-US" altLang="en-US" sz="1400" dirty="0">
                <a:solidFill>
                  <a:srgbClr val="004D9B"/>
                </a:solidFill>
                <a:latin typeface="Arial" pitchFamily="34" charset="0"/>
                <a:ea typeface="Verdana" pitchFamily="34" charset="0"/>
                <a:cs typeface="Arial" pitchFamily="34" charset="0"/>
              </a:rPr>
              <a:t> ones like </a:t>
            </a:r>
            <a:r>
              <a:rPr lang="en-US" altLang="en-US" sz="1400" b="1" dirty="0">
                <a:solidFill>
                  <a:srgbClr val="004D9B"/>
                </a:solidFill>
                <a:latin typeface="Arial" pitchFamily="34" charset="0"/>
                <a:ea typeface="Verdana" pitchFamily="34" charset="0"/>
                <a:cs typeface="Arial" pitchFamily="34" charset="0"/>
              </a:rPr>
              <a:t>social</a:t>
            </a:r>
            <a:r>
              <a:rPr lang="en-US" altLang="en-US" sz="1400" dirty="0">
                <a:solidFill>
                  <a:srgbClr val="004D9B"/>
                </a:solidFill>
                <a:latin typeface="Arial" pitchFamily="34" charset="0"/>
                <a:ea typeface="Verdana" pitchFamily="34" charset="0"/>
                <a:cs typeface="Arial" pitchFamily="34" charset="0"/>
              </a:rPr>
              <a:t>, </a:t>
            </a:r>
            <a:r>
              <a:rPr lang="en-US" altLang="en-US" sz="1400" b="1" dirty="0">
                <a:solidFill>
                  <a:srgbClr val="004D9B"/>
                </a:solidFill>
                <a:latin typeface="Arial" pitchFamily="34" charset="0"/>
                <a:ea typeface="Verdana" pitchFamily="34" charset="0"/>
                <a:cs typeface="Arial" pitchFamily="34" charset="0"/>
              </a:rPr>
              <a:t>environmental </a:t>
            </a:r>
            <a:r>
              <a:rPr lang="en-US" altLang="en-US" sz="1400" dirty="0">
                <a:solidFill>
                  <a:srgbClr val="004D9B"/>
                </a:solidFill>
                <a:latin typeface="Arial" pitchFamily="34" charset="0"/>
                <a:ea typeface="Verdana" pitchFamily="34" charset="0"/>
                <a:cs typeface="Arial" pitchFamily="34" charset="0"/>
              </a:rPr>
              <a:t>and </a:t>
            </a:r>
            <a:r>
              <a:rPr lang="en-US" altLang="en-US" sz="1400" b="1" dirty="0">
                <a:solidFill>
                  <a:srgbClr val="004D9B"/>
                </a:solidFill>
                <a:latin typeface="Arial" pitchFamily="34" charset="0"/>
                <a:ea typeface="Verdana" pitchFamily="34" charset="0"/>
                <a:cs typeface="Arial" pitchFamily="34" charset="0"/>
              </a:rPr>
              <a:t>political influences </a:t>
            </a:r>
            <a:r>
              <a:rPr lang="en-US" altLang="en-US" sz="1400" dirty="0">
                <a:solidFill>
                  <a:srgbClr val="004D9B"/>
                </a:solidFill>
                <a:latin typeface="Arial" pitchFamily="34" charset="0"/>
                <a:ea typeface="Verdana" pitchFamily="34" charset="0"/>
                <a:cs typeface="Arial" pitchFamily="34" charset="0"/>
              </a:rPr>
              <a:t>alongside </a:t>
            </a:r>
            <a:r>
              <a:rPr lang="en-US" altLang="en-US" sz="1400" b="1" dirty="0">
                <a:solidFill>
                  <a:srgbClr val="004D9B"/>
                </a:solidFill>
                <a:latin typeface="Arial" pitchFamily="34" charset="0"/>
                <a:ea typeface="Verdana" pitchFamily="34" charset="0"/>
                <a:cs typeface="Arial" pitchFamily="34" charset="0"/>
              </a:rPr>
              <a:t>economic </a:t>
            </a:r>
            <a:r>
              <a:rPr lang="en-US" altLang="en-US" sz="1400" dirty="0">
                <a:solidFill>
                  <a:srgbClr val="004D9B"/>
                </a:solidFill>
                <a:latin typeface="Arial" pitchFamily="34" charset="0"/>
                <a:ea typeface="Verdana" pitchFamily="34" charset="0"/>
                <a:cs typeface="Arial" pitchFamily="34" charset="0"/>
              </a:rPr>
              <a:t>ones.  All these factors need to be prioritized and integrated under common goals. Such complex decisions have benefits, </a:t>
            </a:r>
            <a:r>
              <a:rPr lang="en-US" altLang="en-US" sz="1400" b="1" dirty="0">
                <a:solidFill>
                  <a:srgbClr val="004D9B"/>
                </a:solidFill>
                <a:latin typeface="Arial" pitchFamily="34" charset="0"/>
                <a:ea typeface="Verdana" pitchFamily="34" charset="0"/>
                <a:cs typeface="Arial" pitchFamily="34" charset="0"/>
              </a:rPr>
              <a:t>Opportunities</a:t>
            </a:r>
            <a:r>
              <a:rPr lang="en-US" altLang="en-US" sz="1400" dirty="0">
                <a:solidFill>
                  <a:srgbClr val="004D9B"/>
                </a:solidFill>
                <a:latin typeface="Arial" pitchFamily="34" charset="0"/>
                <a:ea typeface="Verdana" pitchFamily="34" charset="0"/>
                <a:cs typeface="Arial" pitchFamily="34" charset="0"/>
              </a:rPr>
              <a:t>, </a:t>
            </a:r>
            <a:r>
              <a:rPr lang="en-US" altLang="en-US" sz="1400" b="1" dirty="0">
                <a:solidFill>
                  <a:srgbClr val="004D9B"/>
                </a:solidFill>
                <a:latin typeface="Arial" pitchFamily="34" charset="0"/>
                <a:ea typeface="Verdana" pitchFamily="34" charset="0"/>
                <a:cs typeface="Arial" pitchFamily="34" charset="0"/>
              </a:rPr>
              <a:t>Costs </a:t>
            </a:r>
            <a:r>
              <a:rPr lang="en-US" altLang="en-US" sz="1400" dirty="0">
                <a:solidFill>
                  <a:srgbClr val="004D9B"/>
                </a:solidFill>
                <a:latin typeface="Arial" pitchFamily="34" charset="0"/>
                <a:ea typeface="Verdana" pitchFamily="34" charset="0"/>
                <a:cs typeface="Arial" pitchFamily="34" charset="0"/>
              </a:rPr>
              <a:t>and </a:t>
            </a:r>
            <a:r>
              <a:rPr lang="en-US" altLang="en-US" sz="1400" b="1" dirty="0">
                <a:solidFill>
                  <a:srgbClr val="004D9B"/>
                </a:solidFill>
                <a:latin typeface="Arial" pitchFamily="34" charset="0"/>
                <a:ea typeface="Verdana" pitchFamily="34" charset="0"/>
                <a:cs typeface="Arial" pitchFamily="34" charset="0"/>
              </a:rPr>
              <a:t>Risks </a:t>
            </a:r>
            <a:r>
              <a:rPr lang="en-US" altLang="en-US" sz="1400" dirty="0">
                <a:solidFill>
                  <a:srgbClr val="004D9B"/>
                </a:solidFill>
                <a:latin typeface="Arial" pitchFamily="34" charset="0"/>
                <a:ea typeface="Verdana" pitchFamily="34" charset="0"/>
                <a:cs typeface="Arial" pitchFamily="34" charset="0"/>
              </a:rPr>
              <a:t>that need to be addressed.  How to put this together to make the most effective decision is the object of the Workshop on the </a:t>
            </a:r>
            <a:r>
              <a:rPr lang="en-US" altLang="en-US" sz="1400" b="1" dirty="0">
                <a:solidFill>
                  <a:srgbClr val="004D9B"/>
                </a:solidFill>
                <a:latin typeface="Arial" pitchFamily="34" charset="0"/>
                <a:ea typeface="Verdana" pitchFamily="34" charset="0"/>
                <a:cs typeface="Arial" pitchFamily="34" charset="0"/>
              </a:rPr>
              <a:t>Analytic Hierarchy Process (AHP)</a:t>
            </a:r>
            <a:r>
              <a:rPr lang="en-US" altLang="en-US" sz="1400" dirty="0">
                <a:solidFill>
                  <a:srgbClr val="004D9B"/>
                </a:solidFill>
                <a:latin typeface="Arial" pitchFamily="34" charset="0"/>
                <a:ea typeface="Verdana" pitchFamily="34" charset="0"/>
                <a:cs typeface="Arial" pitchFamily="34" charset="0"/>
              </a:rPr>
              <a:t> and its generalization the </a:t>
            </a:r>
            <a:r>
              <a:rPr lang="en-US" altLang="en-US" sz="1400" b="1" dirty="0">
                <a:solidFill>
                  <a:srgbClr val="004D9B"/>
                </a:solidFill>
                <a:latin typeface="Arial" pitchFamily="34" charset="0"/>
                <a:ea typeface="Verdana" pitchFamily="34" charset="0"/>
                <a:cs typeface="Arial" pitchFamily="34" charset="0"/>
              </a:rPr>
              <a:t>Analytic Network Process (ANP)</a:t>
            </a:r>
            <a:r>
              <a:rPr lang="en-US" altLang="en-US" sz="1400" dirty="0">
                <a:solidFill>
                  <a:srgbClr val="004D9B"/>
                </a:solidFill>
                <a:latin typeface="Arial" pitchFamily="34" charset="0"/>
                <a:ea typeface="Verdana" pitchFamily="34" charset="0"/>
                <a:cs typeface="Arial" pitchFamily="34" charset="0"/>
              </a:rPr>
              <a:t>. This method is in use in major Industries and was successfully used during major International Negotiations. The subject provides a </a:t>
            </a:r>
            <a:r>
              <a:rPr lang="en-US" altLang="en-US" sz="1400" b="1" dirty="0">
                <a:solidFill>
                  <a:srgbClr val="004D9B"/>
                </a:solidFill>
                <a:latin typeface="Arial" pitchFamily="34" charset="0"/>
                <a:ea typeface="Verdana" pitchFamily="34" charset="0"/>
                <a:cs typeface="Arial" pitchFamily="34" charset="0"/>
              </a:rPr>
              <a:t>New Way of Thinking </a:t>
            </a:r>
            <a:r>
              <a:rPr lang="en-US" altLang="en-US" sz="1400" dirty="0">
                <a:solidFill>
                  <a:srgbClr val="004D9B"/>
                </a:solidFill>
                <a:latin typeface="Arial" pitchFamily="34" charset="0"/>
                <a:ea typeface="Verdana" pitchFamily="34" charset="0"/>
                <a:cs typeface="Arial" pitchFamily="34" charset="0"/>
              </a:rPr>
              <a:t>about </a:t>
            </a:r>
            <a:r>
              <a:rPr lang="en-US" altLang="en-US" sz="1400" b="1" dirty="0">
                <a:solidFill>
                  <a:srgbClr val="004D9B"/>
                </a:solidFill>
                <a:latin typeface="Arial" pitchFamily="34" charset="0"/>
                <a:ea typeface="Verdana" pitchFamily="34" charset="0"/>
                <a:cs typeface="Arial" pitchFamily="34" charset="0"/>
              </a:rPr>
              <a:t>Decision Problems</a:t>
            </a:r>
            <a:r>
              <a:rPr lang="en-US" altLang="en-US" sz="1400" dirty="0">
                <a:solidFill>
                  <a:srgbClr val="004D9B"/>
                </a:solidFill>
                <a:latin typeface="Arial" pitchFamily="34" charset="0"/>
                <a:ea typeface="Verdana" pitchFamily="34" charset="0"/>
                <a:cs typeface="Arial" pitchFamily="34" charset="0"/>
              </a:rPr>
              <a:t>.  Attendees are exposed to a variety of </a:t>
            </a:r>
            <a:r>
              <a:rPr lang="en-US" altLang="en-US" sz="1400" b="1" dirty="0">
                <a:solidFill>
                  <a:srgbClr val="004D9B"/>
                </a:solidFill>
                <a:latin typeface="Arial" pitchFamily="34" charset="0"/>
                <a:ea typeface="Verdana" pitchFamily="34" charset="0"/>
                <a:cs typeface="Arial" pitchFamily="34" charset="0"/>
              </a:rPr>
              <a:t>Applications </a:t>
            </a:r>
            <a:r>
              <a:rPr lang="en-US" altLang="en-US" sz="1400" dirty="0">
                <a:solidFill>
                  <a:srgbClr val="004D9B"/>
                </a:solidFill>
                <a:latin typeface="Arial" pitchFamily="34" charset="0"/>
                <a:ea typeface="Verdana" pitchFamily="34" charset="0"/>
                <a:cs typeface="Arial" pitchFamily="34" charset="0"/>
              </a:rPr>
              <a:t>and will </a:t>
            </a:r>
            <a:r>
              <a:rPr lang="en-US" altLang="en-US" sz="1400" b="1" i="1" u="sng" dirty="0">
                <a:solidFill>
                  <a:srgbClr val="004D9B"/>
                </a:solidFill>
                <a:latin typeface="Arial" pitchFamily="34" charset="0"/>
                <a:ea typeface="Verdana" pitchFamily="34" charset="0"/>
                <a:cs typeface="Arial" pitchFamily="34" charset="0"/>
              </a:rPr>
              <a:t>get hands-on practice</a:t>
            </a:r>
            <a:r>
              <a:rPr lang="en-US" altLang="en-US" sz="1400" dirty="0">
                <a:solidFill>
                  <a:srgbClr val="004D9B"/>
                </a:solidFill>
                <a:latin typeface="Arial" pitchFamily="34" charset="0"/>
                <a:ea typeface="Verdana" pitchFamily="34" charset="0"/>
                <a:cs typeface="Arial" pitchFamily="34" charset="0"/>
              </a:rPr>
              <a:t> with the very usable </a:t>
            </a:r>
            <a:r>
              <a:rPr lang="en-US" altLang="en-US" sz="1400" b="1" dirty="0">
                <a:solidFill>
                  <a:srgbClr val="004D9B"/>
                </a:solidFill>
                <a:latin typeface="Arial" pitchFamily="34" charset="0"/>
                <a:ea typeface="Verdana" pitchFamily="34" charset="0"/>
                <a:cs typeface="Arial" pitchFamily="34" charset="0"/>
              </a:rPr>
              <a:t>Super Decisions software</a:t>
            </a:r>
            <a:r>
              <a:rPr lang="en-US" altLang="en-US" sz="1400" dirty="0">
                <a:solidFill>
                  <a:srgbClr val="004D9B"/>
                </a:solidFill>
                <a:latin typeface="Arial" pitchFamily="34" charset="0"/>
                <a:ea typeface="Verdana" pitchFamily="34" charset="0"/>
                <a:cs typeface="Arial" pitchFamily="34" charset="0"/>
              </a:rPr>
              <a:t> that facilitates this way of decision-making.  You are urged to </a:t>
            </a:r>
            <a:r>
              <a:rPr lang="en-US" altLang="en-US" sz="1400" b="1" i="1" u="sng" dirty="0">
                <a:solidFill>
                  <a:srgbClr val="004D9B"/>
                </a:solidFill>
                <a:latin typeface="Arial" pitchFamily="34" charset="0"/>
                <a:ea typeface="Verdana" pitchFamily="34" charset="0"/>
                <a:cs typeface="Arial" pitchFamily="34" charset="0"/>
              </a:rPr>
              <a:t>bring your own laptop</a:t>
            </a:r>
            <a:r>
              <a:rPr lang="en-US" altLang="en-US" sz="1400" dirty="0">
                <a:solidFill>
                  <a:srgbClr val="004D9B"/>
                </a:solidFill>
                <a:latin typeface="Arial" pitchFamily="34" charset="0"/>
                <a:ea typeface="Verdana" pitchFamily="34" charset="0"/>
                <a:cs typeface="Arial" pitchFamily="34" charset="0"/>
              </a:rPr>
              <a:t> to class during this Workshop, </a:t>
            </a:r>
            <a:r>
              <a:rPr lang="en-US" altLang="en-US" sz="1400" b="1" i="1" u="sng" dirty="0">
                <a:solidFill>
                  <a:srgbClr val="004D9B"/>
                </a:solidFill>
                <a:latin typeface="Arial" pitchFamily="34" charset="0"/>
                <a:ea typeface="Verdana" pitchFamily="34" charset="0"/>
                <a:cs typeface="Arial" pitchFamily="34" charset="0"/>
              </a:rPr>
              <a:t>Software will be provided</a:t>
            </a:r>
            <a:r>
              <a:rPr lang="en-US" altLang="en-US" sz="1400" dirty="0">
                <a:solidFill>
                  <a:srgbClr val="004D9B"/>
                </a:solidFill>
                <a:latin typeface="Arial" pitchFamily="34" charset="0"/>
                <a:ea typeface="Verdana" pitchFamily="34" charset="0"/>
                <a:cs typeface="Arial" pitchFamily="34" charset="0"/>
              </a:rPr>
              <a:t>. </a:t>
            </a:r>
            <a:r>
              <a:rPr lang="en-US" altLang="en-US" sz="1400" dirty="0" err="1">
                <a:solidFill>
                  <a:srgbClr val="004D9B"/>
                </a:solidFill>
                <a:latin typeface="Arial" pitchFamily="34" charset="0"/>
                <a:ea typeface="Verdana" pitchFamily="34" charset="0"/>
                <a:cs typeface="Arial" pitchFamily="34" charset="0"/>
              </a:rPr>
              <a:t>Prof.Petrillo</a:t>
            </a:r>
            <a:r>
              <a:rPr lang="en-US" altLang="en-US" sz="1400" dirty="0">
                <a:solidFill>
                  <a:srgbClr val="004D9B"/>
                </a:solidFill>
                <a:latin typeface="Arial" pitchFamily="34" charset="0"/>
                <a:ea typeface="Verdana" pitchFamily="34" charset="0"/>
                <a:cs typeface="Arial" pitchFamily="34" charset="0"/>
              </a:rPr>
              <a:t> is a major expert that has worked with the AHP inventor, </a:t>
            </a:r>
            <a:r>
              <a:rPr lang="en-US" altLang="en-US" sz="1400" dirty="0" err="1">
                <a:solidFill>
                  <a:srgbClr val="004D9B"/>
                </a:solidFill>
                <a:latin typeface="Arial" pitchFamily="34" charset="0"/>
                <a:ea typeface="Verdana" pitchFamily="34" charset="0"/>
                <a:cs typeface="Arial" pitchFamily="34" charset="0"/>
              </a:rPr>
              <a:t>Prof.Saati</a:t>
            </a:r>
            <a:r>
              <a:rPr lang="en-US" altLang="en-US" sz="1400" dirty="0">
                <a:solidFill>
                  <a:srgbClr val="004D9B"/>
                </a:solidFill>
                <a:latin typeface="Arial" pitchFamily="34" charset="0"/>
                <a:ea typeface="Verdana" pitchFamily="34" charset="0"/>
                <a:cs typeface="Arial" pitchFamily="34" charset="0"/>
              </a:rPr>
              <a:t>, at University of Pittsburgh and on several Industrial Applications of this Methodology. This Webinar provides 3 CFP to Engineers by </a:t>
            </a:r>
            <a:r>
              <a:rPr lang="en-US" altLang="en-US" sz="1400" dirty="0" err="1">
                <a:solidFill>
                  <a:srgbClr val="004D9B"/>
                </a:solidFill>
                <a:latin typeface="Arial" pitchFamily="34" charset="0"/>
                <a:ea typeface="Verdana" pitchFamily="34" charset="0"/>
                <a:cs typeface="Arial" pitchFamily="34" charset="0"/>
              </a:rPr>
              <a:t>Ordine</a:t>
            </a:r>
            <a:r>
              <a:rPr lang="en-US" altLang="en-US" sz="1400" dirty="0">
                <a:solidFill>
                  <a:srgbClr val="004D9B"/>
                </a:solidFill>
                <a:latin typeface="Arial" pitchFamily="34" charset="0"/>
                <a:ea typeface="Verdana" pitchFamily="34" charset="0"/>
                <a:cs typeface="Arial" pitchFamily="34" charset="0"/>
              </a:rPr>
              <a:t> </a:t>
            </a:r>
            <a:r>
              <a:rPr lang="en-US" altLang="en-US" sz="1400" dirty="0" err="1">
                <a:solidFill>
                  <a:srgbClr val="004D9B"/>
                </a:solidFill>
                <a:latin typeface="Arial" pitchFamily="34" charset="0"/>
                <a:ea typeface="Verdana" pitchFamily="34" charset="0"/>
                <a:cs typeface="Arial" pitchFamily="34" charset="0"/>
              </a:rPr>
              <a:t>degli</a:t>
            </a:r>
            <a:r>
              <a:rPr lang="en-US" altLang="en-US" sz="1400" dirty="0">
                <a:solidFill>
                  <a:srgbClr val="004D9B"/>
                </a:solidFill>
                <a:latin typeface="Arial" pitchFamily="34" charset="0"/>
                <a:ea typeface="Verdana" pitchFamily="34" charset="0"/>
                <a:cs typeface="Arial" pitchFamily="34" charset="0"/>
              </a:rPr>
              <a:t> </a:t>
            </a:r>
            <a:r>
              <a:rPr lang="en-US" altLang="en-US" sz="1400" dirty="0" err="1">
                <a:solidFill>
                  <a:srgbClr val="004D9B"/>
                </a:solidFill>
                <a:latin typeface="Arial" pitchFamily="34" charset="0"/>
                <a:ea typeface="Verdana" pitchFamily="34" charset="0"/>
                <a:cs typeface="Arial" pitchFamily="34" charset="0"/>
              </a:rPr>
              <a:t>Ingegneri</a:t>
            </a:r>
            <a:endParaRPr lang="en-US" altLang="en-US" sz="1400" dirty="0">
              <a:solidFill>
                <a:srgbClr val="004D9B"/>
              </a:solidFill>
              <a:latin typeface="Arial" pitchFamily="34" charset="0"/>
              <a:ea typeface="Verdana" pitchFamily="34" charset="0"/>
              <a:cs typeface="Arial" pitchFamily="34" charset="0"/>
            </a:endParaRPr>
          </a:p>
        </p:txBody>
      </p:sp>
      <p:sp>
        <p:nvSpPr>
          <p:cNvPr id="3079" name="Rettangolo 31"/>
          <p:cNvSpPr>
            <a:spLocks noChangeArrowheads="1"/>
          </p:cNvSpPr>
          <p:nvPr/>
        </p:nvSpPr>
        <p:spPr bwMode="auto">
          <a:xfrm>
            <a:off x="34925" y="231775"/>
            <a:ext cx="9109075" cy="461963"/>
          </a:xfrm>
          <a:prstGeom prst="rect">
            <a:avLst/>
          </a:prstGeom>
          <a:noFill/>
          <a:ln w="9525">
            <a:noFill/>
            <a:miter lim="800000"/>
            <a:headEnd/>
            <a:tailEnd/>
          </a:ln>
        </p:spPr>
        <p:txBody>
          <a:bodyPr>
            <a:spAutoFit/>
          </a:bodyPr>
          <a:lstStyle/>
          <a:p>
            <a:pPr algn="ctr"/>
            <a:r>
              <a:rPr lang="en-US" altLang="it-IT" sz="1000" b="1" dirty="0">
                <a:solidFill>
                  <a:schemeClr val="bg1"/>
                </a:solidFill>
                <a:latin typeface="Arial" charset="0"/>
                <a:cs typeface="Arial" charset="0"/>
              </a:rPr>
              <a:t>[Example]</a:t>
            </a:r>
            <a:r>
              <a:rPr lang="en-US" altLang="it-IT" b="1" dirty="0">
                <a:solidFill>
                  <a:schemeClr val="bg1"/>
                </a:solidFill>
                <a:latin typeface="Arial" charset="0"/>
                <a:cs typeface="Arial" charset="0"/>
              </a:rPr>
              <a:t> STRATEGOS</a:t>
            </a:r>
            <a:r>
              <a:rPr lang="en-US" altLang="it-IT" i="1" dirty="0">
                <a:solidFill>
                  <a:schemeClr val="bg1"/>
                </a:solidFill>
                <a:latin typeface="Arial" charset="0"/>
                <a:cs typeface="Arial" charset="0"/>
              </a:rPr>
              <a:t> </a:t>
            </a:r>
            <a:r>
              <a:rPr lang="en-US" altLang="it-IT" b="1" i="1" dirty="0">
                <a:solidFill>
                  <a:schemeClr val="bg1"/>
                </a:solidFill>
                <a:latin typeface="Arial" charset="0"/>
                <a:cs typeface="Arial" charset="0"/>
              </a:rPr>
              <a:t>Blended Workshop</a:t>
            </a:r>
          </a:p>
        </p:txBody>
      </p:sp>
      <p:sp>
        <p:nvSpPr>
          <p:cNvPr id="3080" name="Rectangle 1">
            <a:hlinkClick r:id="rId2"/>
          </p:cNvPr>
          <p:cNvSpPr>
            <a:spLocks noChangeArrowheads="1"/>
          </p:cNvSpPr>
          <p:nvPr/>
        </p:nvSpPr>
        <p:spPr bwMode="auto">
          <a:xfrm>
            <a:off x="98173" y="1424970"/>
            <a:ext cx="7488832" cy="707886"/>
          </a:xfrm>
          <a:prstGeom prst="rect">
            <a:avLst/>
          </a:prstGeom>
          <a:noFill/>
          <a:ln w="9525">
            <a:noFill/>
            <a:miter lim="800000"/>
            <a:headEnd/>
            <a:tailEnd/>
          </a:ln>
        </p:spPr>
        <p:txBody>
          <a:bodyPr wrap="square">
            <a:spAutoFit/>
          </a:bodyPr>
          <a:lstStyle/>
          <a:p>
            <a:r>
              <a:rPr lang="it-IT" altLang="it-IT" sz="1400" b="1" dirty="0">
                <a:solidFill>
                  <a:srgbClr val="004D9B"/>
                </a:solidFill>
                <a:latin typeface="Arial" charset="0"/>
                <a:cs typeface="Arial" charset="0"/>
              </a:rPr>
              <a:t>9.00-13.00, </a:t>
            </a:r>
            <a:r>
              <a:rPr lang="en-US" altLang="it-IT" sz="1400" b="1" dirty="0">
                <a:solidFill>
                  <a:srgbClr val="004D9B"/>
                </a:solidFill>
                <a:latin typeface="Arial" charset="0"/>
                <a:cs typeface="Arial" charset="0"/>
              </a:rPr>
              <a:t>January 25</a:t>
            </a:r>
            <a:r>
              <a:rPr lang="it-IT" altLang="it-IT" sz="1400" b="1" baseline="30000" dirty="0" err="1">
                <a:solidFill>
                  <a:srgbClr val="004D9B"/>
                </a:solidFill>
                <a:latin typeface="Arial" charset="0"/>
                <a:cs typeface="Arial" charset="0"/>
              </a:rPr>
              <a:t>th</a:t>
            </a:r>
            <a:r>
              <a:rPr lang="it-IT" altLang="it-IT" sz="1400" b="1" baseline="30000" dirty="0">
                <a:solidFill>
                  <a:srgbClr val="004D9B"/>
                </a:solidFill>
                <a:latin typeface="Arial" charset="0"/>
                <a:cs typeface="Arial" charset="0"/>
              </a:rPr>
              <a:t> </a:t>
            </a:r>
            <a:r>
              <a:rPr lang="it-IT" altLang="it-IT" sz="1400" b="1" dirty="0">
                <a:solidFill>
                  <a:srgbClr val="004D9B"/>
                </a:solidFill>
                <a:latin typeface="Arial" charset="0"/>
                <a:cs typeface="Arial" charset="0"/>
              </a:rPr>
              <a:t>, 2021, Blended </a:t>
            </a:r>
            <a:r>
              <a:rPr lang="it-IT" altLang="it-IT" sz="1400" b="1" dirty="0" err="1">
                <a:solidFill>
                  <a:srgbClr val="004D9B"/>
                </a:solidFill>
                <a:latin typeface="Arial" charset="0"/>
                <a:cs typeface="Arial" charset="0"/>
              </a:rPr>
              <a:t>Lecture</a:t>
            </a:r>
            <a:r>
              <a:rPr lang="it-IT" altLang="it-IT" sz="1400" b="1" dirty="0">
                <a:solidFill>
                  <a:srgbClr val="004D9B"/>
                </a:solidFill>
                <a:latin typeface="Arial" charset="0"/>
                <a:cs typeface="Arial" charset="0"/>
              </a:rPr>
              <a:t> Aula G2A, via Opera Pia 15a, 16145 Genova, </a:t>
            </a:r>
            <a:r>
              <a:rPr lang="it-IT" altLang="it-IT" sz="1400" b="1" dirty="0" err="1">
                <a:solidFill>
                  <a:srgbClr val="004D9B"/>
                </a:solidFill>
                <a:latin typeface="Arial" charset="0"/>
                <a:cs typeface="Arial" charset="0"/>
              </a:rPr>
              <a:t>Italy</a:t>
            </a:r>
            <a:r>
              <a:rPr lang="it-IT" altLang="it-IT" sz="1400" b="1" dirty="0">
                <a:solidFill>
                  <a:srgbClr val="004D9B"/>
                </a:solidFill>
                <a:latin typeface="Arial" charset="0"/>
                <a:cs typeface="Arial" charset="0"/>
              </a:rPr>
              <a:t> &amp; STRATEGOS </a:t>
            </a:r>
            <a:r>
              <a:rPr lang="it-IT" altLang="it-IT" sz="1400" b="1" dirty="0" err="1">
                <a:solidFill>
                  <a:srgbClr val="004D9B"/>
                </a:solidFill>
                <a:latin typeface="Arial" charset="0"/>
                <a:cs typeface="Arial" charset="0"/>
              </a:rPr>
              <a:t>Webinars</a:t>
            </a:r>
            <a:r>
              <a:rPr lang="it-IT" altLang="it-IT" sz="1400" b="1" dirty="0">
                <a:solidFill>
                  <a:srgbClr val="004D9B"/>
                </a:solidFill>
                <a:latin typeface="Arial" charset="0"/>
                <a:cs typeface="Arial" charset="0"/>
              </a:rPr>
              <a:t> on MS Teams (click </a:t>
            </a:r>
            <a:r>
              <a:rPr lang="it-IT" altLang="it-IT" sz="1400" b="1" dirty="0" err="1">
                <a:solidFill>
                  <a:srgbClr val="004D9B"/>
                </a:solidFill>
                <a:latin typeface="Arial" charset="0"/>
                <a:cs typeface="Arial" charset="0"/>
              </a:rPr>
              <a:t>here</a:t>
            </a:r>
            <a:r>
              <a:rPr lang="it-IT" altLang="it-IT" sz="1400" b="1" dirty="0">
                <a:solidFill>
                  <a:srgbClr val="004D9B"/>
                </a:solidFill>
                <a:latin typeface="Arial" charset="0"/>
                <a:cs typeface="Arial" charset="0"/>
              </a:rPr>
              <a:t> to join)</a:t>
            </a:r>
          </a:p>
          <a:p>
            <a:r>
              <a:rPr lang="en-US" altLang="it-IT" sz="1200" b="1" i="1" dirty="0">
                <a:solidFill>
                  <a:srgbClr val="004D9B"/>
                </a:solidFill>
                <a:latin typeface="Arial" charset="0"/>
                <a:cs typeface="Arial" charset="0"/>
              </a:rPr>
              <a:t>POC: </a:t>
            </a:r>
            <a:r>
              <a:rPr lang="en-US" altLang="it-IT" sz="1200" b="1" i="1" dirty="0" err="1">
                <a:solidFill>
                  <a:srgbClr val="004D9B"/>
                </a:solidFill>
                <a:latin typeface="Arial" charset="0"/>
                <a:cs typeface="Arial" charset="0"/>
              </a:rPr>
              <a:t>Prof.Antonella</a:t>
            </a:r>
            <a:r>
              <a:rPr lang="en-US" altLang="it-IT" sz="1200" b="1" i="1" dirty="0">
                <a:solidFill>
                  <a:srgbClr val="004D9B"/>
                </a:solidFill>
                <a:latin typeface="Arial" charset="0"/>
                <a:cs typeface="Arial" charset="0"/>
              </a:rPr>
              <a:t> Petrillo, Parthenope University, antonella.petrillo@uniparthenope.it </a:t>
            </a:r>
            <a:endParaRPr lang="it-IT" altLang="it-IT" sz="1400" b="1" dirty="0">
              <a:solidFill>
                <a:srgbClr val="004D9B"/>
              </a:solidFill>
              <a:latin typeface="Arial" charset="0"/>
              <a:cs typeface="Arial" charset="0"/>
            </a:endParaRPr>
          </a:p>
        </p:txBody>
      </p:sp>
      <p:sp>
        <p:nvSpPr>
          <p:cNvPr id="33" name="Content Placeholder 2"/>
          <p:cNvSpPr txBox="1">
            <a:spLocks noChangeArrowheads="1"/>
          </p:cNvSpPr>
          <p:nvPr/>
        </p:nvSpPr>
        <p:spPr bwMode="auto">
          <a:xfrm>
            <a:off x="98173" y="2070680"/>
            <a:ext cx="6994107" cy="648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defRPr/>
            </a:pPr>
            <a:r>
              <a:rPr lang="en-US" altLang="it-IT" sz="1400" i="1" kern="0" dirty="0">
                <a:solidFill>
                  <a:srgbClr val="004D9B"/>
                </a:solidFill>
                <a:latin typeface="Arial" charset="0"/>
                <a:cs typeface="Arial" charset="0"/>
              </a:rPr>
              <a:t>The workshop presents Fundamentals &amp; Applications of AHP to improve Decision Making process in Complex Systems without any pre-requisite for sophisticated mathematical background, giving a quick &amp; intuitive understanding of this method</a:t>
            </a:r>
            <a:endParaRPr kumimoji="0" lang="en-US" altLang="it-IT" sz="1400" b="0" i="1" u="none" strike="noStrike" kern="0" cap="none" spc="0" normalizeH="0" noProof="0" dirty="0">
              <a:ln>
                <a:noFill/>
              </a:ln>
              <a:solidFill>
                <a:srgbClr val="004D9B"/>
              </a:solidFill>
              <a:effectLst/>
              <a:uLnTx/>
              <a:uFillTx/>
              <a:latin typeface="Arial" charset="0"/>
              <a:ea typeface="MS PGothic" panose="020B0600070205080204" pitchFamily="34" charset="-128"/>
              <a:cs typeface="Arial" charset="0"/>
            </a:endParaRPr>
          </a:p>
        </p:txBody>
      </p:sp>
      <p:pic>
        <p:nvPicPr>
          <p:cNvPr id="47" name="Picture 2" descr="http://www.itim.unige.it/cs/strategos/images/logo_uk.png"/>
          <p:cNvPicPr>
            <a:picLocks noChangeAspect="1" noChangeArrowheads="1"/>
          </p:cNvPicPr>
          <p:nvPr/>
        </p:nvPicPr>
        <p:blipFill>
          <a:blip r:embed="rId3" cstate="print"/>
          <a:srcRect/>
          <a:stretch>
            <a:fillRect/>
          </a:stretch>
        </p:blipFill>
        <p:spPr bwMode="auto">
          <a:xfrm>
            <a:off x="8590675" y="6089748"/>
            <a:ext cx="518400" cy="518400"/>
          </a:xfrm>
          <a:prstGeom prst="rect">
            <a:avLst/>
          </a:prstGeom>
          <a:noFill/>
        </p:spPr>
      </p:pic>
      <p:sp>
        <p:nvSpPr>
          <p:cNvPr id="14" name="Rettangolo 13"/>
          <p:cNvSpPr/>
          <p:nvPr/>
        </p:nvSpPr>
        <p:spPr bwMode="auto">
          <a:xfrm>
            <a:off x="0" y="0"/>
            <a:ext cx="9144000" cy="685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20000"/>
              </a:spcBef>
              <a:spcAft>
                <a:spcPct val="0"/>
              </a:spcAft>
              <a:buClrTx/>
              <a:buSzTx/>
              <a:buFont typeface="Wingdings" pitchFamily="2" charset="2"/>
              <a:buChar char="•"/>
              <a:tabLst/>
            </a:pPr>
            <a:endParaRPr kumimoji="0" lang="it-IT" sz="2400" b="0" i="0" u="none" strike="noStrike" cap="none" normalizeH="0" baseline="0">
              <a:ln>
                <a:noFill/>
              </a:ln>
              <a:solidFill>
                <a:schemeClr val="tx1"/>
              </a:solidFill>
              <a:effectLst/>
              <a:latin typeface="Arial Rounded MT Bold" pitchFamily="34" charset="0"/>
            </a:endParaRPr>
          </a:p>
        </p:txBody>
      </p:sp>
      <p:sp>
        <p:nvSpPr>
          <p:cNvPr id="19" name="Content Placeholder 2"/>
          <p:cNvSpPr txBox="1">
            <a:spLocks/>
          </p:cNvSpPr>
          <p:nvPr/>
        </p:nvSpPr>
        <p:spPr bwMode="auto">
          <a:xfrm>
            <a:off x="6959899" y="2737134"/>
            <a:ext cx="1357805" cy="219240"/>
          </a:xfrm>
          <a:prstGeom prst="rect">
            <a:avLst/>
          </a:prstGeom>
          <a:noFill/>
          <a:ln w="9525">
            <a:noFill/>
            <a:miter lim="800000"/>
            <a:headEnd/>
            <a:tailEnd/>
          </a:ln>
        </p:spPr>
        <p:txBody>
          <a:bodyPr/>
          <a:lstStyle/>
          <a:p>
            <a:pPr algn="ctr">
              <a:spcBef>
                <a:spcPct val="20000"/>
              </a:spcBef>
              <a:buFont typeface="Wingdings" pitchFamily="2" charset="2"/>
              <a:buNone/>
              <a:defRPr/>
            </a:pPr>
            <a:r>
              <a:rPr lang="en-US" altLang="en-US" sz="800" b="1" i="1" kern="0" dirty="0">
                <a:solidFill>
                  <a:srgbClr val="C00000"/>
                </a:solidFill>
                <a:latin typeface="Arial" pitchFamily="34" charset="0"/>
                <a:ea typeface="Verdana" pitchFamily="34" charset="0"/>
                <a:cs typeface="Arial" pitchFamily="34" charset="0"/>
              </a:rPr>
              <a:t>Joint Cooperation</a:t>
            </a:r>
            <a:endParaRPr lang="it-IT" altLang="en-US" sz="800" b="1" i="1" kern="0" dirty="0">
              <a:solidFill>
                <a:srgbClr val="C00000"/>
              </a:solidFill>
              <a:latin typeface="Arial" pitchFamily="34" charset="0"/>
              <a:ea typeface="Verdana" pitchFamily="34" charset="0"/>
              <a:cs typeface="Arial" pitchFamily="34" charset="0"/>
            </a:endParaRPr>
          </a:p>
        </p:txBody>
      </p:sp>
      <p:pic>
        <p:nvPicPr>
          <p:cNvPr id="20" name="Picture 19"/>
          <p:cNvPicPr>
            <a:picLocks noChangeAspect="1"/>
          </p:cNvPicPr>
          <p:nvPr/>
        </p:nvPicPr>
        <p:blipFill>
          <a:blip r:embed="rId4" cstate="print"/>
          <a:stretch>
            <a:fillRect/>
          </a:stretch>
        </p:blipFill>
        <p:spPr>
          <a:xfrm>
            <a:off x="6660232" y="2348880"/>
            <a:ext cx="556553" cy="432048"/>
          </a:xfrm>
          <a:prstGeom prst="rect">
            <a:avLst/>
          </a:prstGeom>
        </p:spPr>
      </p:pic>
      <p:pic>
        <p:nvPicPr>
          <p:cNvPr id="22" name="Immagine 21" descr="ico_chess_roles_marked.png"/>
          <p:cNvPicPr>
            <a:picLocks noChangeAspect="1"/>
          </p:cNvPicPr>
          <p:nvPr/>
        </p:nvPicPr>
        <p:blipFill>
          <a:blip r:embed="rId5" cstate="print"/>
          <a:stretch>
            <a:fillRect/>
          </a:stretch>
        </p:blipFill>
        <p:spPr>
          <a:xfrm>
            <a:off x="6582949" y="0"/>
            <a:ext cx="2761200" cy="2761200"/>
          </a:xfrm>
          <a:prstGeom prst="rect">
            <a:avLst/>
          </a:prstGeom>
        </p:spPr>
      </p:pic>
      <p:pic>
        <p:nvPicPr>
          <p:cNvPr id="24" name="Picture 3"/>
          <p:cNvPicPr>
            <a:picLocks noChangeAspect="1" noChangeArrowheads="1"/>
          </p:cNvPicPr>
          <p:nvPr/>
        </p:nvPicPr>
        <p:blipFill>
          <a:blip r:embed="rId6" cstate="print"/>
          <a:srcRect/>
          <a:stretch>
            <a:fillRect/>
          </a:stretch>
        </p:blipFill>
        <p:spPr bwMode="auto">
          <a:xfrm>
            <a:off x="8302127" y="2555378"/>
            <a:ext cx="360040" cy="360040"/>
          </a:xfrm>
          <a:prstGeom prst="rect">
            <a:avLst/>
          </a:prstGeom>
          <a:noFill/>
          <a:ln w="9525">
            <a:noFill/>
            <a:miter lim="800000"/>
            <a:headEnd/>
            <a:tailEnd/>
          </a:ln>
          <a:effectLst/>
        </p:spPr>
      </p:pic>
      <p:pic>
        <p:nvPicPr>
          <p:cNvPr id="16" name="Picture 3"/>
          <p:cNvPicPr>
            <a:picLocks noChangeAspect="1" noChangeArrowheads="1"/>
          </p:cNvPicPr>
          <p:nvPr/>
        </p:nvPicPr>
        <p:blipFill>
          <a:blip r:embed="rId7" cstate="print"/>
          <a:srcRect/>
          <a:stretch>
            <a:fillRect/>
          </a:stretch>
        </p:blipFill>
        <p:spPr bwMode="auto">
          <a:xfrm>
            <a:off x="8734425" y="2357455"/>
            <a:ext cx="392351" cy="364507"/>
          </a:xfrm>
          <a:prstGeom prst="rect">
            <a:avLst/>
          </a:prstGeom>
          <a:noFill/>
          <a:ln w="9525">
            <a:noFill/>
            <a:miter lim="800000"/>
            <a:headEnd/>
            <a:tailEnd/>
          </a:ln>
          <a:effectLst/>
        </p:spPr>
      </p:pic>
      <p:pic>
        <p:nvPicPr>
          <p:cNvPr id="21" name="Immagine 19">
            <a:hlinkClick r:id="rId2"/>
            <a:extLst>
              <a:ext uri="{FF2B5EF4-FFF2-40B4-BE49-F238E27FC236}">
                <a16:creationId xmlns:a16="http://schemas.microsoft.com/office/drawing/2014/main" id="{D8C12A1B-149F-4AC9-949E-4D09C6D0133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83681" y="1162849"/>
            <a:ext cx="478590" cy="239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 descr="This is Blended Event">
            <a:hlinkClick r:id="rId9"/>
            <a:extLst>
              <a:ext uri="{FF2B5EF4-FFF2-40B4-BE49-F238E27FC236}">
                <a16:creationId xmlns:a16="http://schemas.microsoft.com/office/drawing/2014/main" id="{399C9868-B338-4FE9-B181-CDA783DD7C2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68423" y="1162149"/>
            <a:ext cx="493886" cy="241200"/>
          </a:xfrm>
          <a:prstGeom prst="rect">
            <a:avLst/>
          </a:prstGeom>
          <a:noFill/>
          <a:extLst>
            <a:ext uri="{909E8E84-426E-40DD-AFC4-6F175D3DCCD1}">
              <a14:hiddenFill xmlns:a14="http://schemas.microsoft.com/office/drawing/2010/main">
                <a:solidFill>
                  <a:srgbClr val="FFFFFF"/>
                </a:solidFill>
              </a14:hiddenFill>
            </a:ext>
          </a:extLst>
        </p:spPr>
      </p:pic>
      <p:sp>
        <p:nvSpPr>
          <p:cNvPr id="26" name="Content Placeholder 2">
            <a:extLst>
              <a:ext uri="{FF2B5EF4-FFF2-40B4-BE49-F238E27FC236}">
                <a16:creationId xmlns:a16="http://schemas.microsoft.com/office/drawing/2014/main" id="{79C36D06-91B7-466A-B7CE-59AF37C488E7}"/>
              </a:ext>
            </a:extLst>
          </p:cNvPr>
          <p:cNvSpPr txBox="1">
            <a:spLocks/>
          </p:cNvSpPr>
          <p:nvPr/>
        </p:nvSpPr>
        <p:spPr bwMode="auto">
          <a:xfrm>
            <a:off x="2088231" y="6563052"/>
            <a:ext cx="6804249" cy="308918"/>
          </a:xfrm>
          <a:prstGeom prst="rect">
            <a:avLst/>
          </a:prstGeom>
          <a:noFill/>
          <a:ln w="9525">
            <a:noFill/>
            <a:miter lim="800000"/>
            <a:headEnd/>
            <a:tailEnd/>
          </a:ln>
        </p:spPr>
        <p:txBody>
          <a:bodyPr/>
          <a:lstStyle/>
          <a:p>
            <a:pPr algn="r">
              <a:spcBef>
                <a:spcPct val="20000"/>
              </a:spcBef>
              <a:buFont typeface="Wingdings" pitchFamily="2" charset="2"/>
              <a:buNone/>
              <a:defRPr/>
            </a:pPr>
            <a:r>
              <a:rPr lang="en-US" altLang="en-US" sz="800" b="1" i="1" kern="0" dirty="0">
                <a:solidFill>
                  <a:srgbClr val="C00000"/>
                </a:solidFill>
                <a:latin typeface="Arial" pitchFamily="34" charset="0"/>
                <a:ea typeface="Verdana" pitchFamily="34" charset="0"/>
                <a:cs typeface="Arial" pitchFamily="34" charset="0"/>
              </a:rPr>
              <a:t>UNCLASSIFIED – Approved for Public Release, Distribution Unlimited</a:t>
            </a:r>
            <a:endParaRPr lang="it-IT" altLang="en-US" sz="800" b="1" i="1" kern="0" dirty="0">
              <a:solidFill>
                <a:srgbClr val="C00000"/>
              </a:solidFill>
              <a:latin typeface="Arial" pitchFamily="34" charset="0"/>
              <a:ea typeface="Verdana" pitchFamily="34" charset="0"/>
              <a:cs typeface="Arial" pitchFamily="34" charset="0"/>
            </a:endParaRPr>
          </a:p>
        </p:txBody>
      </p:sp>
      <p:sp>
        <p:nvSpPr>
          <p:cNvPr id="28" name="Content Placeholder 2">
            <a:extLst>
              <a:ext uri="{FF2B5EF4-FFF2-40B4-BE49-F238E27FC236}">
                <a16:creationId xmlns:a16="http://schemas.microsoft.com/office/drawing/2014/main" id="{EA9D8BFF-FEFC-4EC5-9666-2591CD6A1C24}"/>
              </a:ext>
            </a:extLst>
          </p:cNvPr>
          <p:cNvSpPr txBox="1">
            <a:spLocks/>
          </p:cNvSpPr>
          <p:nvPr/>
        </p:nvSpPr>
        <p:spPr bwMode="auto">
          <a:xfrm>
            <a:off x="-78160" y="6092825"/>
            <a:ext cx="8610600" cy="768350"/>
          </a:xfrm>
          <a:prstGeom prst="rect">
            <a:avLst/>
          </a:prstGeom>
          <a:noFill/>
          <a:ln w="9525">
            <a:noFill/>
            <a:miter lim="800000"/>
            <a:headEnd/>
            <a:tailEnd/>
          </a:ln>
        </p:spPr>
        <p:txBody>
          <a:bodyPr/>
          <a:lstStyle/>
          <a:p>
            <a:pPr marL="0" marR="0" lvl="0" indent="0" algn="r" defTabSz="914400" rtl="0" eaLnBrk="0" fontAlgn="base" latinLnBrk="0" hangingPunct="0">
              <a:lnSpc>
                <a:spcPct val="100000"/>
              </a:lnSpc>
              <a:spcBef>
                <a:spcPct val="20000"/>
              </a:spcBef>
              <a:spcAft>
                <a:spcPct val="0"/>
              </a:spcAft>
              <a:buClrTx/>
              <a:buSzTx/>
              <a:buFont typeface="Wingdings" pitchFamily="2" charset="2"/>
              <a:buNone/>
              <a:tabLst/>
              <a:defRPr/>
            </a:pPr>
            <a:r>
              <a:rPr kumimoji="0" lang="en-US" altLang="en-US" sz="1200" b="1" i="0" u="none" strike="noStrike" kern="0" cap="none" spc="0" normalizeH="0" baseline="0" noProof="0" dirty="0">
                <a:ln>
                  <a:noFill/>
                </a:ln>
                <a:solidFill>
                  <a:srgbClr val="FFFFFF"/>
                </a:solidFill>
                <a:effectLst/>
                <a:uLnTx/>
                <a:uFillTx/>
                <a:latin typeface="Arial" pitchFamily="34" charset="0"/>
                <a:ea typeface="Verdana" pitchFamily="34" charset="0"/>
                <a:cs typeface="Arial" pitchFamily="34" charset="0"/>
              </a:rPr>
              <a:t>Please contact us to </a:t>
            </a:r>
            <a:r>
              <a:rPr lang="en-US" altLang="en-US" sz="1200" b="1" kern="0" dirty="0">
                <a:solidFill>
                  <a:srgbClr val="FFFFFF"/>
                </a:solidFill>
                <a:latin typeface="Arial" pitchFamily="34" charset="0"/>
                <a:ea typeface="Verdana" pitchFamily="34" charset="0"/>
                <a:cs typeface="Arial" pitchFamily="34" charset="0"/>
              </a:rPr>
              <a:t>get access </a:t>
            </a:r>
            <a:r>
              <a:rPr kumimoji="0" lang="en-US" altLang="en-US" sz="1200" b="1" i="0" u="none" strike="noStrike" kern="0" cap="none" spc="0" normalizeH="0" baseline="0" noProof="0" dirty="0">
                <a:ln>
                  <a:noFill/>
                </a:ln>
                <a:solidFill>
                  <a:srgbClr val="FFFFFF"/>
                </a:solidFill>
                <a:effectLst/>
                <a:uLnTx/>
                <a:uFillTx/>
                <a:latin typeface="Arial" pitchFamily="34" charset="0"/>
                <a:ea typeface="Verdana" pitchFamily="34" charset="0"/>
                <a:cs typeface="Arial" pitchFamily="34" charset="0"/>
              </a:rPr>
              <a:t>to this STRATEGOS </a:t>
            </a:r>
            <a:r>
              <a:rPr kumimoji="0" lang="en-US" altLang="en-US" sz="1200" b="1" i="1" u="none" strike="noStrike" kern="0" cap="none" spc="0" normalizeH="0" baseline="0" noProof="0" dirty="0">
                <a:ln>
                  <a:noFill/>
                </a:ln>
                <a:solidFill>
                  <a:srgbClr val="FFFFFF"/>
                </a:solidFill>
                <a:effectLst/>
                <a:uLnTx/>
                <a:uFillTx/>
                <a:latin typeface="Arial" pitchFamily="34" charset="0"/>
                <a:ea typeface="Verdana" pitchFamily="34" charset="0"/>
                <a:cs typeface="Arial" pitchFamily="34" charset="0"/>
              </a:rPr>
              <a:t>Webinar</a:t>
            </a:r>
          </a:p>
          <a:p>
            <a:pPr marL="0" marR="0" lvl="0" indent="0" algn="r" defTabSz="914400" rtl="0" eaLnBrk="0" fontAlgn="base" latinLnBrk="0" hangingPunct="0">
              <a:lnSpc>
                <a:spcPct val="100000"/>
              </a:lnSpc>
              <a:spcBef>
                <a:spcPct val="20000"/>
              </a:spcBef>
              <a:spcAft>
                <a:spcPct val="0"/>
              </a:spcAft>
              <a:buClrTx/>
              <a:buSzTx/>
              <a:buFont typeface="Wingdings" pitchFamily="2" charset="2"/>
              <a:buNone/>
              <a:tabLst/>
              <a:defRPr/>
            </a:pPr>
            <a:r>
              <a:rPr kumimoji="0" lang="it-IT" altLang="en-US" sz="1200" b="1" i="0" u="none" strike="noStrike" kern="0" cap="none" spc="0" normalizeH="0" baseline="0" noProof="0" dirty="0">
                <a:ln>
                  <a:noFill/>
                </a:ln>
                <a:solidFill>
                  <a:srgbClr val="FFFFFF"/>
                </a:solidFill>
                <a:effectLst/>
                <a:uLnTx/>
                <a:uFillTx/>
                <a:latin typeface="Arial" pitchFamily="34" charset="0"/>
                <a:ea typeface="Verdana" pitchFamily="34" charset="0"/>
                <a:cs typeface="Arial" pitchFamily="34" charset="0"/>
              </a:rPr>
              <a:t>Email: </a:t>
            </a:r>
            <a:r>
              <a:rPr kumimoji="0" lang="it-IT" altLang="en-US" sz="1200" b="1" i="0" u="none" strike="noStrike" kern="0" cap="none" spc="0" normalizeH="0" baseline="0" noProof="0" dirty="0" err="1">
                <a:ln>
                  <a:noFill/>
                </a:ln>
                <a:solidFill>
                  <a:srgbClr val="FFFFFF"/>
                </a:solidFill>
                <a:effectLst/>
                <a:uLnTx/>
                <a:uFillTx/>
                <a:latin typeface="Arial" pitchFamily="34" charset="0"/>
                <a:ea typeface="Verdana" pitchFamily="34" charset="0"/>
                <a:cs typeface="Arial" pitchFamily="34" charset="0"/>
              </a:rPr>
              <a:t>info.strategos</a:t>
            </a:r>
            <a:r>
              <a:rPr lang="en-US" altLang="en-US" sz="1200" b="1" kern="0" dirty="0">
                <a:solidFill>
                  <a:srgbClr val="FFFFFF"/>
                </a:solidFill>
                <a:latin typeface="Arial" pitchFamily="34" charset="0"/>
                <a:ea typeface="Verdana" pitchFamily="34" charset="0"/>
                <a:cs typeface="Arial" pitchFamily="34" charset="0"/>
              </a:rPr>
              <a:t>@diten.unige.it</a:t>
            </a:r>
            <a:r>
              <a:rPr kumimoji="0" lang="it-IT" altLang="en-US" sz="1200" b="1" i="0" u="none" strike="noStrike" kern="0" cap="none" spc="0" normalizeH="0" baseline="0" noProof="0" dirty="0">
                <a:ln>
                  <a:noFill/>
                </a:ln>
                <a:solidFill>
                  <a:srgbClr val="FFFFFF"/>
                </a:solidFill>
                <a:effectLst/>
                <a:uLnTx/>
                <a:uFillTx/>
                <a:latin typeface="Arial" pitchFamily="34" charset="0"/>
                <a:ea typeface="Verdana" pitchFamily="34" charset="0"/>
                <a:cs typeface="Arial" pitchFamily="34" charset="0"/>
              </a:rPr>
              <a:t>                 URL: www.simulationteam.com/strategos</a:t>
            </a:r>
          </a:p>
        </p:txBody>
      </p:sp>
      <p:sp>
        <p:nvSpPr>
          <p:cNvPr id="29" name="Content Placeholder 2">
            <a:hlinkClick r:id="rId2"/>
            <a:extLst>
              <a:ext uri="{FF2B5EF4-FFF2-40B4-BE49-F238E27FC236}">
                <a16:creationId xmlns:a16="http://schemas.microsoft.com/office/drawing/2014/main" id="{118C4243-A1BF-456D-9A45-FAA524B59917}"/>
              </a:ext>
            </a:extLst>
          </p:cNvPr>
          <p:cNvSpPr txBox="1">
            <a:spLocks/>
          </p:cNvSpPr>
          <p:nvPr/>
        </p:nvSpPr>
        <p:spPr bwMode="auto">
          <a:xfrm>
            <a:off x="396552" y="6576466"/>
            <a:ext cx="9144000" cy="308918"/>
          </a:xfrm>
          <a:prstGeom prst="rect">
            <a:avLst/>
          </a:prstGeom>
          <a:noFill/>
          <a:ln w="9525">
            <a:noFill/>
            <a:miter lim="800000"/>
            <a:headEnd/>
            <a:tailEnd/>
          </a:ln>
        </p:spPr>
        <p:txBody>
          <a:bodyPr/>
          <a:lstStyle/>
          <a:p>
            <a:pPr>
              <a:spcBef>
                <a:spcPct val="20000"/>
              </a:spcBef>
              <a:buFont typeface="Wingdings" pitchFamily="2" charset="2"/>
              <a:buNone/>
              <a:defRPr/>
            </a:pPr>
            <a:r>
              <a:rPr lang="en-US" altLang="en-US" sz="800" b="1" i="1" kern="0" dirty="0">
                <a:solidFill>
                  <a:srgbClr val="C00000"/>
                </a:solidFill>
                <a:latin typeface="Arial" pitchFamily="34" charset="0"/>
                <a:ea typeface="Verdana" pitchFamily="34" charset="0"/>
                <a:cs typeface="Arial" pitchFamily="34" charset="0"/>
              </a:rPr>
              <a:t>                                       Connect by MS TEAMS  Code: 6yb2ap1      (Click here to connect)</a:t>
            </a:r>
            <a:endParaRPr lang="en-US" altLang="en-US" sz="600" b="1" i="1" kern="0" dirty="0">
              <a:solidFill>
                <a:srgbClr val="C00000"/>
              </a:solidFill>
              <a:latin typeface="Arial" pitchFamily="34" charset="0"/>
              <a:ea typeface="Verdana" pitchFamily="34" charset="0"/>
              <a:cs typeface="Arial" pitchFamily="34" charset="0"/>
            </a:endParaRPr>
          </a:p>
          <a:p>
            <a:pPr>
              <a:spcBef>
                <a:spcPct val="20000"/>
              </a:spcBef>
              <a:buFont typeface="Wingdings" pitchFamily="2" charset="2"/>
              <a:buNone/>
              <a:defRPr/>
            </a:pPr>
            <a:r>
              <a:rPr lang="it-IT" altLang="en-US" sz="600" b="1" i="1" kern="0" dirty="0">
                <a:solidFill>
                  <a:srgbClr val="C00000"/>
                </a:solidFill>
                <a:latin typeface="Arial" pitchFamily="34" charset="0"/>
                <a:ea typeface="Verdana" pitchFamily="34" charset="0"/>
                <a:cs typeface="Arial" pitchFamily="34" charset="0"/>
              </a:rPr>
              <a:t>https://teams.microsoft.com/l/team/19%3a1c297bd2c9334fb5ac601946c69c76de%40thread.tacv2/conversations?groupId=daad202d-7073-40fb-829a-b82f7f1d7482&amp;tenantId=6cd36f83-1a02-442d-972f-2670cb5e9b1a</a:t>
            </a:r>
          </a:p>
        </p:txBody>
      </p:sp>
      <p:sp>
        <p:nvSpPr>
          <p:cNvPr id="30" name="CasellaDiTesto 29">
            <a:extLst>
              <a:ext uri="{FF2B5EF4-FFF2-40B4-BE49-F238E27FC236}">
                <a16:creationId xmlns:a16="http://schemas.microsoft.com/office/drawing/2014/main" id="{7C25AF62-D926-42A9-A5CF-BAAECAF84D45}"/>
              </a:ext>
            </a:extLst>
          </p:cNvPr>
          <p:cNvSpPr txBox="1"/>
          <p:nvPr/>
        </p:nvSpPr>
        <p:spPr>
          <a:xfrm>
            <a:off x="963980" y="6531160"/>
            <a:ext cx="611065" cy="184666"/>
          </a:xfrm>
          <a:prstGeom prst="rect">
            <a:avLst/>
          </a:prstGeom>
          <a:noFill/>
        </p:spPr>
        <p:txBody>
          <a:bodyPr wrap="none" rtlCol="0">
            <a:spAutoFit/>
          </a:bodyPr>
          <a:lstStyle/>
          <a:p>
            <a:r>
              <a:rPr lang="en-US" sz="600" b="1" dirty="0">
                <a:latin typeface="Arial" panose="020B0604020202020204" pitchFamily="34" charset="0"/>
                <a:cs typeface="Arial" panose="020B0604020202020204" pitchFamily="34" charset="0"/>
              </a:rPr>
              <a:t>Est.1471AD</a:t>
            </a:r>
            <a:endParaRPr lang="it-IT" sz="600"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presentMarga">
  <a:themeElements>
    <a:clrScheme name="presentMarg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Marga">
      <a:majorFont>
        <a:latin typeface="Arial Rounded MT Bold"/>
        <a:ea typeface=""/>
        <a:cs typeface=""/>
      </a:majorFont>
      <a:minorFont>
        <a:latin typeface="Arial Rounded MT 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 typeface="Wingdings" pitchFamily="2" charset="2"/>
          <a:buChar char="•"/>
          <a:tabLst/>
          <a:defRPr kumimoji="0" lang="en-US" sz="2400" b="0" i="0" u="none" strike="noStrike" cap="none" normalizeH="0" baseline="0" smtClean="0">
            <a:ln>
              <a:noFill/>
            </a:ln>
            <a:solidFill>
              <a:schemeClr val="tx1"/>
            </a:solidFill>
            <a:effectLst/>
            <a:latin typeface="Arial Rounded MT Bold"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 typeface="Wingdings" pitchFamily="2" charset="2"/>
          <a:buChar char="•"/>
          <a:tabLst/>
          <a:defRPr kumimoji="0" lang="en-US" sz="2400" b="0" i="0" u="none" strike="noStrike" cap="none" normalizeH="0" baseline="0" smtClean="0">
            <a:ln>
              <a:noFill/>
            </a:ln>
            <a:solidFill>
              <a:schemeClr val="tx1"/>
            </a:solidFill>
            <a:effectLst/>
            <a:latin typeface="Arial Rounded MT Bold" pitchFamily="34" charset="0"/>
          </a:defRPr>
        </a:defPPr>
      </a:lstStyle>
    </a:lnDef>
  </a:objectDefaults>
  <a:extraClrSchemeLst>
    <a:extraClrScheme>
      <a:clrScheme name="presentMarg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Marg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Marg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Marg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Marg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Marg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Marg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E:\Corsi\presentMarga.pot</Template>
  <TotalTime>374</TotalTime>
  <Words>947</Words>
  <Application>Microsoft Office PowerPoint</Application>
  <PresentationFormat>Presentazione su schermo (4:3)</PresentationFormat>
  <Paragraphs>37</Paragraphs>
  <Slides>2</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vt:i4>
      </vt:variant>
    </vt:vector>
  </HeadingPairs>
  <TitlesOfParts>
    <vt:vector size="9" baseType="lpstr">
      <vt:lpstr>Arial</vt:lpstr>
      <vt:lpstr>Arial Rounded MT Bold</vt:lpstr>
      <vt:lpstr>Calibri</vt:lpstr>
      <vt:lpstr>Sitka Small</vt:lpstr>
      <vt:lpstr>Verdana</vt:lpstr>
      <vt:lpstr>Wingdings</vt:lpstr>
      <vt:lpstr>presentMarga</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STRATEGOS</dc:title>
  <dc:creator>Simulation_Team</dc:creator>
  <dc:description>MSc STRATEGOS, Engineering Technology for Safety and Security</dc:description>
  <cp:lastModifiedBy>agostino</cp:lastModifiedBy>
  <cp:revision>127</cp:revision>
  <cp:lastPrinted>1999-11-17T16:01:00Z</cp:lastPrinted>
  <dcterms:created xsi:type="dcterms:W3CDTF">2015-09-22T07:47:28Z</dcterms:created>
  <dcterms:modified xsi:type="dcterms:W3CDTF">2021-05-06T09:26:57Z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C:\Documenti</vt:lpwstr>
  </property>
</Properties>
</file>