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84" r:id="rId2"/>
    <p:sldId id="332" r:id="rId3"/>
    <p:sldId id="308" r:id="rId4"/>
    <p:sldId id="333" r:id="rId5"/>
    <p:sldId id="325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8B7"/>
    <a:srgbClr val="0D426F"/>
    <a:srgbClr val="FFFFFF"/>
    <a:srgbClr val="420000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3" autoAdjust="0"/>
  </p:normalViewPr>
  <p:slideViewPr>
    <p:cSldViewPr snapToGrid="0">
      <p:cViewPr varScale="1">
        <p:scale>
          <a:sx n="85" d="100"/>
          <a:sy n="85" d="100"/>
        </p:scale>
        <p:origin x="128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BEAA0-9CF2-439A-8576-6AE239E00619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3CA4C-B913-4B02-B408-D30FF33413C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6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0001"/>
            <a:ext cx="2057400" cy="365125"/>
          </a:xfrm>
        </p:spPr>
        <p:txBody>
          <a:bodyPr/>
          <a:lstStyle/>
          <a:p>
            <a:fld id="{2D08A4B7-37B2-4D6A-A2FC-97EB0C6A4E2A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1179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7FD3-4485-45C5-ABEC-5DDEFEADCFAE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3979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5536-7747-46D2-BD85-8AF29CACD230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4983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9991"/>
            <a:ext cx="7886700" cy="132556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Franklin Gothic Boo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0490"/>
            <a:ext cx="78867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Franklin Gothic Book" pitchFamily="34" charset="0"/>
              </a:defRPr>
            </a:lvl1pPr>
            <a:lvl2pPr>
              <a:defRPr>
                <a:solidFill>
                  <a:srgbClr val="C00000"/>
                </a:solidFill>
                <a:latin typeface="Franklin Gothic Book" pitchFamily="34" charset="0"/>
              </a:defRPr>
            </a:lvl2pPr>
            <a:lvl3pPr>
              <a:defRPr>
                <a:solidFill>
                  <a:srgbClr val="C00000"/>
                </a:solidFill>
                <a:latin typeface="Franklin Gothic Book" pitchFamily="34" charset="0"/>
              </a:defRPr>
            </a:lvl3pPr>
            <a:lvl4pPr>
              <a:defRPr>
                <a:solidFill>
                  <a:srgbClr val="C00000"/>
                </a:solidFill>
                <a:latin typeface="Franklin Gothic Book" pitchFamily="34" charset="0"/>
              </a:defRPr>
            </a:lvl4pPr>
            <a:lvl5pPr>
              <a:defRPr>
                <a:solidFill>
                  <a:srgbClr val="C00000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069B-5AD0-42EC-8665-05E5F7591408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1570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Franklin Gothic Boo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00000"/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81E9-63EE-47D6-ABAA-DAD209D61FC9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1481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CD2-9A43-4819-9FCE-B4A5BC5C4F3D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7497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A25-262F-4F7A-9386-F87B82F57E71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9786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143-A89F-4553-A5E9-5A7C2D7CCC80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973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DDB-C850-493B-9BE8-E4AB7515A7D0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134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B87D-DE9B-41DC-B69A-8D8571C523B9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5854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A89B-684A-41A7-A3D8-EF2FCD56F0CE}" type="datetime1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280-C69B-42F4-9F7D-0A5B13DD8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6424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3000" y="1368000"/>
            <a:ext cx="9150000" cy="549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3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8280-C69B-42F4-9F7D-0A5B13DD813A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177024" y="-124797"/>
            <a:ext cx="2152193" cy="9883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545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7116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1383-62E6-40EC-89EC-C0828A191ED6}" type="datetime1">
              <a:rPr lang="it-IT" smtClean="0"/>
              <a:pPr/>
              <a:t>19/09/2019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3" name="Rettangolo 12"/>
          <p:cNvSpPr/>
          <p:nvPr userDrawn="1"/>
        </p:nvSpPr>
        <p:spPr>
          <a:xfrm>
            <a:off x="2895363" y="6662579"/>
            <a:ext cx="172675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it-IT" sz="600" b="1" i="1" dirty="0" smtClean="0">
                <a:solidFill>
                  <a:srgbClr val="0D42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Copyright 2019 © STRATEGOS University of Genoa</a:t>
            </a:r>
            <a:endParaRPr lang="en-US" altLang="it-IT" sz="600" b="1" i="1" dirty="0">
              <a:solidFill>
                <a:srgbClr val="0D426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6232958" y="6485750"/>
            <a:ext cx="12779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700" b="1" i="1" dirty="0" smtClean="0">
                <a:solidFill>
                  <a:srgbClr val="0D42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Unclassified</a:t>
            </a:r>
          </a:p>
          <a:p>
            <a:r>
              <a:rPr lang="en-US" altLang="it-IT" sz="700" b="1" i="1" dirty="0" smtClean="0">
                <a:solidFill>
                  <a:srgbClr val="0D42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Approved </a:t>
            </a:r>
            <a:r>
              <a:rPr lang="en-US" altLang="it-IT" sz="700" b="1" i="1" baseline="0" dirty="0" smtClean="0">
                <a:solidFill>
                  <a:srgbClr val="0D42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</a:t>
            </a:r>
            <a:r>
              <a:rPr lang="en-US" altLang="it-IT" sz="700" b="1" i="1" dirty="0" smtClean="0">
                <a:solidFill>
                  <a:srgbClr val="0D42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Public Release</a:t>
            </a:r>
          </a:p>
          <a:p>
            <a:r>
              <a:rPr lang="en-US" altLang="it-IT" sz="700" b="1" i="1" dirty="0" smtClean="0">
                <a:solidFill>
                  <a:srgbClr val="0D42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Distribution Unlimited</a:t>
            </a:r>
            <a:endParaRPr lang="en-US" altLang="it-IT" sz="700" b="1" i="1" dirty="0">
              <a:solidFill>
                <a:srgbClr val="0D426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C00000"/>
          </a:solidFill>
          <a:latin typeface="Franklin Gothic Book" pitchFamily="34" charset="0"/>
          <a:ea typeface="+mn-ea"/>
          <a:cs typeface="Times New Roman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C00000"/>
          </a:solidFill>
          <a:latin typeface="Franklin Gothic Book" pitchFamily="34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C00000"/>
          </a:solidFill>
          <a:latin typeface="Franklin Gothic Book" pitchFamily="34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C00000"/>
          </a:solidFill>
          <a:latin typeface="Franklin Gothic Book" pitchFamily="34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C00000"/>
          </a:solidFill>
          <a:latin typeface="Franklin Gothic Book" pitchFamily="34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353647"/>
            <a:ext cx="91567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4757102" y="1403677"/>
            <a:ext cx="4272598" cy="34394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tabLst>
                <a:tab pos="361950" algn="l"/>
              </a:tabLst>
            </a:pPr>
            <a:r>
              <a:rPr lang="en-US" sz="4200" b="1" dirty="0" smtClean="0">
                <a:solidFill>
                  <a:srgbClr val="0158B7"/>
                </a:solidFill>
                <a:latin typeface="Arial" pitchFamily="34" charset="0"/>
                <a:cs typeface="Arial" pitchFamily="34" charset="0"/>
              </a:rPr>
              <a:t>[Title]</a:t>
            </a:r>
          </a:p>
          <a:p>
            <a:pPr algn="just">
              <a:spcBef>
                <a:spcPts val="100"/>
              </a:spcBef>
              <a:tabLst>
                <a:tab pos="361950" algn="l"/>
              </a:tabLst>
            </a:pPr>
            <a:endParaRPr lang="en-US" sz="2000" b="1" i="1" dirty="0" smtClean="0">
              <a:solidFill>
                <a:srgbClr val="0158B7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00"/>
              </a:spcBef>
              <a:tabLst>
                <a:tab pos="361950" algn="l"/>
              </a:tabLst>
            </a:pPr>
            <a:endParaRPr lang="en-US" sz="2000" b="1" i="1" dirty="0" smtClean="0">
              <a:solidFill>
                <a:srgbClr val="0158B7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00"/>
              </a:spcBef>
              <a:tabLst>
                <a:tab pos="361950" algn="l"/>
              </a:tabLst>
            </a:pPr>
            <a:endParaRPr lang="en-US" sz="2000" b="1" i="1" dirty="0" smtClean="0">
              <a:solidFill>
                <a:srgbClr val="0158B7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00"/>
              </a:spcBef>
              <a:tabLst>
                <a:tab pos="361950" algn="l"/>
              </a:tabLst>
            </a:pPr>
            <a:endParaRPr lang="en-US" sz="2000" b="1" i="1" dirty="0" smtClean="0">
              <a:solidFill>
                <a:srgbClr val="0158B7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00"/>
              </a:spcBef>
              <a:tabLst>
                <a:tab pos="361950" algn="l"/>
              </a:tabLst>
            </a:pPr>
            <a:r>
              <a:rPr lang="en-US" sz="2000" b="1" i="1" dirty="0" smtClean="0">
                <a:solidFill>
                  <a:srgbClr val="0158B7"/>
                </a:solidFill>
                <a:latin typeface="Arial" pitchFamily="34" charset="0"/>
                <a:cs typeface="Arial" pitchFamily="34" charset="0"/>
              </a:rPr>
              <a:t>[Name ,Family Name]</a:t>
            </a:r>
          </a:p>
          <a:p>
            <a:pPr algn="just">
              <a:spcBef>
                <a:spcPts val="100"/>
              </a:spcBef>
              <a:tabLst>
                <a:tab pos="361950" algn="l"/>
              </a:tabLst>
            </a:pPr>
            <a:r>
              <a:rPr lang="en-US" sz="2000" dirty="0" smtClean="0">
                <a:solidFill>
                  <a:srgbClr val="0158B7"/>
                </a:solidFill>
                <a:latin typeface="Arial" pitchFamily="34" charset="0"/>
                <a:cs typeface="Arial" pitchFamily="34" charset="0"/>
              </a:rPr>
              <a:t>[Affiliation]</a:t>
            </a:r>
          </a:p>
          <a:p>
            <a:pPr algn="just">
              <a:spcBef>
                <a:spcPts val="100"/>
              </a:spcBef>
              <a:tabLst>
                <a:tab pos="361950" algn="l"/>
              </a:tabLst>
            </a:pPr>
            <a:endParaRPr lang="en-US" sz="2000" dirty="0" smtClean="0">
              <a:solidFill>
                <a:srgbClr val="0158B7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00"/>
              </a:spcBef>
              <a:tabLst>
                <a:tab pos="361950" algn="l"/>
              </a:tabLst>
            </a:pPr>
            <a:r>
              <a:rPr lang="en-US" sz="1400" dirty="0" smtClean="0">
                <a:solidFill>
                  <a:srgbClr val="0158B7"/>
                </a:solidFill>
                <a:latin typeface="Arial" pitchFamily="34" charset="0"/>
                <a:cs typeface="Arial" pitchFamily="34" charset="0"/>
              </a:rPr>
              <a:t>[Email]</a:t>
            </a:r>
          </a:p>
          <a:p>
            <a:pPr algn="just">
              <a:spcBef>
                <a:spcPts val="100"/>
              </a:spcBef>
              <a:tabLst>
                <a:tab pos="361950" algn="l"/>
              </a:tabLst>
            </a:pPr>
            <a:r>
              <a:rPr lang="en-US" sz="1400" dirty="0" smtClean="0">
                <a:solidFill>
                  <a:srgbClr val="0158B7"/>
                </a:solidFill>
                <a:latin typeface="Arial" pitchFamily="34" charset="0"/>
                <a:cs typeface="Arial" pitchFamily="34" charset="0"/>
              </a:rPr>
              <a:t>[URL]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58850"/>
            <a:ext cx="4660900" cy="159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 l="2041"/>
          <a:stretch>
            <a:fillRect/>
          </a:stretch>
        </p:blipFill>
        <p:spPr bwMode="auto">
          <a:xfrm>
            <a:off x="0" y="0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49834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624" y="1024246"/>
            <a:ext cx="2880000" cy="16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86600" y="-79955"/>
            <a:ext cx="2057400" cy="365125"/>
          </a:xfrm>
        </p:spPr>
        <p:txBody>
          <a:bodyPr/>
          <a:lstStyle/>
          <a:p>
            <a:fld id="{24358280-C69B-42F4-9F7D-0A5B13DD813A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22" name="Rettangolo 10"/>
          <p:cNvSpPr/>
          <p:nvPr/>
        </p:nvSpPr>
        <p:spPr>
          <a:xfrm>
            <a:off x="6957750" y="580805"/>
            <a:ext cx="1497782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90" b="1" dirty="0" smtClean="0">
                <a:solidFill>
                  <a:srgbClr val="0D426F"/>
                </a:solidFill>
                <a:latin typeface="Arial" pitchFamily="34" charset="0"/>
                <a:cs typeface="Arial" pitchFamily="34" charset="0"/>
              </a:rPr>
              <a:t>www.strategos.it</a:t>
            </a:r>
            <a:endParaRPr lang="it-IT" sz="1290" b="1" dirty="0">
              <a:solidFill>
                <a:srgbClr val="0D426F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1593" y="83074"/>
            <a:ext cx="791523" cy="7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9309" y="75095"/>
            <a:ext cx="1398592" cy="513408"/>
          </a:xfrm>
          <a:prstGeom prst="rect">
            <a:avLst/>
          </a:prstGeom>
        </p:spPr>
      </p:pic>
      <p:sp>
        <p:nvSpPr>
          <p:cNvPr id="2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02524" y="1131591"/>
            <a:ext cx="8465630" cy="865129"/>
          </a:xfrm>
        </p:spPr>
        <p:txBody>
          <a:bodyPr>
            <a:noAutofit/>
          </a:bodyPr>
          <a:lstStyle/>
          <a:p>
            <a:r>
              <a:rPr lang="en-US" altLang="it-IT" sz="3600" b="1" dirty="0" smtClean="0">
                <a:latin typeface="Arial" pitchFamily="34" charset="0"/>
              </a:rPr>
              <a:t>[Slide Title]</a:t>
            </a:r>
            <a:endParaRPr lang="en-US" altLang="it-IT" sz="3600" b="1" dirty="0" smtClean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19756" y="1987351"/>
            <a:ext cx="8465630" cy="865129"/>
          </a:xfrm>
        </p:spPr>
        <p:txBody>
          <a:bodyPr>
            <a:noAutofit/>
          </a:bodyPr>
          <a:lstStyle/>
          <a:p>
            <a:r>
              <a:rPr lang="en-US" altLang="it-IT" sz="2400" b="1" dirty="0" smtClean="0">
                <a:solidFill>
                  <a:srgbClr val="0158B7"/>
                </a:solidFill>
                <a:latin typeface="Arial" pitchFamily="34" charset="0"/>
              </a:rPr>
              <a:t>[Text]</a:t>
            </a:r>
            <a:endParaRPr lang="en-US" altLang="it-IT" sz="2400" b="1" dirty="0" smtClean="0">
              <a:solidFill>
                <a:srgbClr val="0158B7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539893" y="1418779"/>
            <a:ext cx="1800000" cy="865129"/>
          </a:xfrm>
        </p:spPr>
        <p:txBody>
          <a:bodyPr>
            <a:noAutofit/>
          </a:bodyPr>
          <a:lstStyle/>
          <a:p>
            <a: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  <a:t>[Example]</a:t>
            </a:r>
            <a:b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  <a:t>[You are encouraged in using</a:t>
            </a:r>
            <a:b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  <a:t>Images, Graph &amp; Pictures]</a:t>
            </a:r>
            <a:endParaRPr lang="en-US" altLang="it-IT" sz="1200" b="1" dirty="0" smtClean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262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86600" y="-79955"/>
            <a:ext cx="2057400" cy="365125"/>
          </a:xfrm>
        </p:spPr>
        <p:txBody>
          <a:bodyPr/>
          <a:lstStyle/>
          <a:p>
            <a:fld id="{24358280-C69B-42F4-9F7D-0A5B13DD813A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22" name="Rettangolo 10"/>
          <p:cNvSpPr/>
          <p:nvPr/>
        </p:nvSpPr>
        <p:spPr>
          <a:xfrm>
            <a:off x="6957750" y="580805"/>
            <a:ext cx="1497782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90" b="1" dirty="0" smtClean="0">
                <a:solidFill>
                  <a:srgbClr val="0D426F"/>
                </a:solidFill>
                <a:latin typeface="Arial" pitchFamily="34" charset="0"/>
                <a:cs typeface="Arial" pitchFamily="34" charset="0"/>
              </a:rPr>
              <a:t>www.strategos.it</a:t>
            </a:r>
            <a:endParaRPr lang="it-IT" sz="1290" b="1" dirty="0">
              <a:solidFill>
                <a:srgbClr val="0D426F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1593" y="83074"/>
            <a:ext cx="791523" cy="7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309" y="75095"/>
            <a:ext cx="1398592" cy="513408"/>
          </a:xfrm>
          <a:prstGeom prst="rect">
            <a:avLst/>
          </a:prstGeom>
        </p:spPr>
      </p:pic>
      <p:sp>
        <p:nvSpPr>
          <p:cNvPr id="2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02524" y="1131591"/>
            <a:ext cx="8465630" cy="865129"/>
          </a:xfrm>
        </p:spPr>
        <p:txBody>
          <a:bodyPr>
            <a:noAutofit/>
          </a:bodyPr>
          <a:lstStyle/>
          <a:p>
            <a:r>
              <a:rPr lang="en-US" altLang="it-IT" sz="3600" b="1" dirty="0" smtClean="0">
                <a:latin typeface="Arial" pitchFamily="34" charset="0"/>
              </a:rPr>
              <a:t>Conclusions</a:t>
            </a:r>
            <a:endParaRPr lang="en-US" altLang="it-IT" sz="3600" b="1" dirty="0" smtClean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19756" y="1987351"/>
            <a:ext cx="8465630" cy="865129"/>
          </a:xfrm>
        </p:spPr>
        <p:txBody>
          <a:bodyPr>
            <a:noAutofit/>
          </a:bodyPr>
          <a:lstStyle/>
          <a:p>
            <a:r>
              <a:rPr lang="en-US" altLang="it-IT" sz="2400" b="1" dirty="0" smtClean="0">
                <a:solidFill>
                  <a:srgbClr val="0158B7"/>
                </a:solidFill>
                <a:latin typeface="Arial" pitchFamily="34" charset="0"/>
              </a:rPr>
              <a:t>[Text]</a:t>
            </a:r>
            <a:endParaRPr lang="en-US" altLang="it-IT" sz="2400" b="1" dirty="0" smtClean="0">
              <a:solidFill>
                <a:srgbClr val="0158B7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539893" y="1418779"/>
            <a:ext cx="1800000" cy="865129"/>
          </a:xfrm>
        </p:spPr>
        <p:txBody>
          <a:bodyPr>
            <a:noAutofit/>
          </a:bodyPr>
          <a:lstStyle/>
          <a:p>
            <a: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  <a:t>[Example]</a:t>
            </a:r>
            <a:b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  <a:t>[You are encouraged in using</a:t>
            </a:r>
            <a:b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it-IT" sz="1200" b="1" dirty="0" smtClean="0">
                <a:solidFill>
                  <a:schemeClr val="bg1"/>
                </a:solidFill>
                <a:latin typeface="Arial" pitchFamily="34" charset="0"/>
              </a:rPr>
              <a:t>Images, Graph &amp; Pictures]</a:t>
            </a:r>
            <a:endParaRPr lang="en-US" altLang="it-IT" sz="1200" b="1" dirty="0" smtClean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262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502524" y="1131591"/>
            <a:ext cx="8465630" cy="865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Scientific</a:t>
            </a:r>
            <a:r>
              <a:rPr kumimoji="0" lang="en-US" altLang="it-IT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&amp; Technical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References [1/x]</a:t>
            </a:r>
            <a:endParaRPr kumimoji="0" lang="en-US" altLang="it-IT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619756" y="2954471"/>
            <a:ext cx="8465630" cy="865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[Example:</a:t>
            </a:r>
          </a:p>
          <a:p>
            <a:pPr marL="179388" lvl="0" indent="-179388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it-IT" sz="1200" b="1" dirty="0" err="1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Balci</a:t>
            </a: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, O. (1997, December). Verification validation and accreditation of simulation models. In Proceedings of the 29th conference on Winter simulation (pp. 135-141). IEEE Computer Society.</a:t>
            </a:r>
          </a:p>
          <a:p>
            <a:pPr marL="179388" lvl="0" indent="-179388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Bruzzone A.G. (2018) “MS2G as Pillar for Developing Strategic Engineering as a New Discipline for Complex Problem Solving”, Keynote Speech at I3M, Budapest, September</a:t>
            </a:r>
          </a:p>
          <a:p>
            <a:pPr marL="179388" lvl="0" indent="-179388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Bruzzone A.G., Massei, M. (2017b) “Simulation-Based Military Training”, in Guide to Simulation-Based Disciplines, Springer, pp. 315-361</a:t>
            </a:r>
          </a:p>
          <a:p>
            <a:pPr marL="179388" lvl="0" indent="-179388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Clymer, A.B. (1993). Applications of discrete and combined modeling to global simulation. In Proceedings of the 25th conference on Winter simulation (pp. 1135-1137). ACM</a:t>
            </a: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</a:rPr>
              <a:t>, December</a:t>
            </a:r>
            <a:endParaRPr lang="en-US" altLang="it-IT" sz="1200" b="1" dirty="0" smtClean="0">
              <a:solidFill>
                <a:srgbClr val="0158B7"/>
              </a:solidFill>
              <a:latin typeface="Arial" pitchFamily="34" charset="0"/>
              <a:ea typeface="+mj-ea"/>
              <a:cs typeface="+mj-cs"/>
            </a:endParaRPr>
          </a:p>
          <a:p>
            <a:pPr marL="179388" lvl="0" indent="-179388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McAfee, A., </a:t>
            </a:r>
            <a:r>
              <a:rPr lang="en-US" altLang="it-IT" sz="1200" b="1" dirty="0" err="1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Brynjolfsson</a:t>
            </a: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, E., Davenport, T. H., </a:t>
            </a:r>
            <a:r>
              <a:rPr lang="en-US" altLang="it-IT" sz="1200" b="1" dirty="0" err="1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Patil</a:t>
            </a: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, D. J., &amp; Barton, D. (2012). Big data: the management revolution. Harvard business review, 90(10), 60-68.</a:t>
            </a:r>
          </a:p>
          <a:p>
            <a:pPr marL="179388" lvl="0" indent="-179388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McLeod, J. (1999). Simulation as a Possible Tool for Peace. Simulation, 72(5), 348-352.</a:t>
            </a:r>
          </a:p>
          <a:p>
            <a:pPr marL="179388" lvl="0" indent="-179388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Wu, X., Zhu, X., Wu, G. Q., &amp; Ding, W. (2014). Data mining with big data. IEEE transactions on knowledge and data engineering, 26(1), 97-107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it-IT" sz="12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it-IT" sz="1200" i="0" u="none" strike="noStrike" kern="1200" cap="none" spc="0" normalizeH="0" noProof="0" dirty="0" smtClean="0">
              <a:ln>
                <a:noFill/>
              </a:ln>
              <a:solidFill>
                <a:srgbClr val="0158B7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214" y="161560"/>
            <a:ext cx="1258786" cy="126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24830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151" y="-12821"/>
            <a:ext cx="802322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502524" y="1131591"/>
            <a:ext cx="8465630" cy="865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Teacher References</a:t>
            </a:r>
            <a:endParaRPr kumimoji="0" lang="en-US" altLang="it-IT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619756" y="2892927"/>
            <a:ext cx="8465630" cy="865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58B7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[Role]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4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[Name]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58B7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[Affiliation]</a:t>
            </a:r>
            <a:r>
              <a:rPr kumimoji="0" lang="en-US" altLang="it-IT" sz="2400" b="1" i="0" u="none" strike="noStrike" kern="1200" cap="none" spc="0" normalizeH="0" noProof="0" dirty="0" smtClean="0">
                <a:ln>
                  <a:noFill/>
                </a:ln>
                <a:solidFill>
                  <a:srgbClr val="0158B7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[Country]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400" b="1" baseline="0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[Address]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400" b="1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[Email]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400" b="1" baseline="0" dirty="0" smtClean="0">
                <a:solidFill>
                  <a:srgbClr val="0158B7"/>
                </a:solidFill>
                <a:latin typeface="Arial" pitchFamily="34" charset="0"/>
                <a:ea typeface="+mj-ea"/>
                <a:cs typeface="+mj-cs"/>
              </a:rPr>
              <a:t>[URL]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noProof="0" dirty="0" smtClean="0">
                <a:ln>
                  <a:noFill/>
                </a:ln>
                <a:solidFill>
                  <a:srgbClr val="0158B7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[Phone Optional]</a:t>
            </a:r>
            <a:endParaRPr kumimoji="0" lang="en-US" alt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0158B7"/>
              </a:solidFill>
              <a:effectLst/>
              <a:uLnTx/>
              <a:uFillTx/>
              <a:latin typeface="Arial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360" y="332656"/>
            <a:ext cx="927546" cy="92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24830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306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Franklin Gothic Book</vt:lpstr>
      <vt:lpstr>Times New Roman</vt:lpstr>
      <vt:lpstr>Tema di Office</vt:lpstr>
      <vt:lpstr>PowerPoint Presentation</vt:lpstr>
      <vt:lpstr>[Slide Title]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A.G. Bruzzone</dc:creator>
  <cp:lastModifiedBy>STRATEGOS</cp:lastModifiedBy>
  <cp:revision>133</cp:revision>
  <dcterms:created xsi:type="dcterms:W3CDTF">2018-05-15T06:07:42Z</dcterms:created>
  <dcterms:modified xsi:type="dcterms:W3CDTF">2019-09-19T13:26:41Z</dcterms:modified>
</cp:coreProperties>
</file>